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51"/>
  </p:notesMasterIdLst>
  <p:sldIdLst>
    <p:sldId id="257" r:id="rId3"/>
    <p:sldId id="270" r:id="rId4"/>
    <p:sldId id="259" r:id="rId5"/>
    <p:sldId id="262" r:id="rId6"/>
    <p:sldId id="260" r:id="rId7"/>
    <p:sldId id="261" r:id="rId8"/>
    <p:sldId id="263" r:id="rId9"/>
    <p:sldId id="264" r:id="rId10"/>
    <p:sldId id="265" r:id="rId11"/>
    <p:sldId id="266" r:id="rId12"/>
    <p:sldId id="267" r:id="rId13"/>
    <p:sldId id="268" r:id="rId14"/>
    <p:sldId id="269" r:id="rId15"/>
    <p:sldId id="297" r:id="rId16"/>
    <p:sldId id="298" r:id="rId17"/>
    <p:sldId id="292" r:id="rId18"/>
    <p:sldId id="272" r:id="rId19"/>
    <p:sldId id="271" r:id="rId20"/>
    <p:sldId id="293" r:id="rId21"/>
    <p:sldId id="273" r:id="rId22"/>
    <p:sldId id="294" r:id="rId23"/>
    <p:sldId id="274" r:id="rId24"/>
    <p:sldId id="303" r:id="rId25"/>
    <p:sldId id="302" r:id="rId26"/>
    <p:sldId id="275" r:id="rId27"/>
    <p:sldId id="276" r:id="rId28"/>
    <p:sldId id="295" r:id="rId29"/>
    <p:sldId id="286" r:id="rId30"/>
    <p:sldId id="277" r:id="rId31"/>
    <p:sldId id="278" r:id="rId32"/>
    <p:sldId id="279" r:id="rId33"/>
    <p:sldId id="280" r:id="rId34"/>
    <p:sldId id="281" r:id="rId35"/>
    <p:sldId id="282" r:id="rId36"/>
    <p:sldId id="283" r:id="rId37"/>
    <p:sldId id="284" r:id="rId38"/>
    <p:sldId id="285" r:id="rId39"/>
    <p:sldId id="299" r:id="rId40"/>
    <p:sldId id="300" r:id="rId41"/>
    <p:sldId id="287" r:id="rId42"/>
    <p:sldId id="288" r:id="rId43"/>
    <p:sldId id="289" r:id="rId44"/>
    <p:sldId id="291" r:id="rId45"/>
    <p:sldId id="290" r:id="rId46"/>
    <p:sldId id="296" r:id="rId47"/>
    <p:sldId id="304" r:id="rId48"/>
    <p:sldId id="305" r:id="rId49"/>
    <p:sldId id="306" r:id="rId5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474"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microsoft.com/office/2015/10/relationships/revisionInfo" Target="revisionInfo.xml"/><Relationship Id="rId8" Type="http://schemas.openxmlformats.org/officeDocument/2006/relationships/slide" Target="slides/slide6.xml"/><Relationship Id="rId51" Type="http://schemas.openxmlformats.org/officeDocument/2006/relationships/notesMaster" Target="notesMasters/notesMaster1.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5BF3D0-FA96-433F-A592-7541C655652A}" type="datetimeFigureOut">
              <a:rPr lang="de-DE" smtClean="0"/>
              <a:t>09.04.2018</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9282DB-8D9D-4575-837E-97832C82FC55}" type="slidenum">
              <a:rPr lang="de-DE" smtClean="0"/>
              <a:t>‹Nr.›</a:t>
            </a:fld>
            <a:endParaRPr lang="de-DE"/>
          </a:p>
        </p:txBody>
      </p:sp>
    </p:spTree>
    <p:extLst>
      <p:ext uri="{BB962C8B-B14F-4D97-AF65-F5344CB8AC3E}">
        <p14:creationId xmlns:p14="http://schemas.microsoft.com/office/powerpoint/2010/main" val="1724901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8FF57D2-AC79-496E-B2A2-B85732F5D48D}" type="slidenum">
              <a:rPr kumimoji="0" lang="de-DE" altLang="de-DE"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de-DE" altLang="de-DE"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de-DE" altLang="de-DE"/>
          </a:p>
        </p:txBody>
      </p:sp>
    </p:spTree>
    <p:extLst>
      <p:ext uri="{BB962C8B-B14F-4D97-AF65-F5344CB8AC3E}">
        <p14:creationId xmlns:p14="http://schemas.microsoft.com/office/powerpoint/2010/main" val="34598426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elfolie">
    <p:spTree>
      <p:nvGrpSpPr>
        <p:cNvPr id="1" name=""/>
        <p:cNvGrpSpPr/>
        <p:nvPr/>
      </p:nvGrpSpPr>
      <p:grpSpPr>
        <a:xfrm>
          <a:off x="0" y="0"/>
          <a:ext cx="0" cy="0"/>
          <a:chOff x="0" y="0"/>
          <a:chExt cx="0" cy="0"/>
        </a:xfrm>
      </p:grpSpPr>
      <p:grpSp>
        <p:nvGrpSpPr>
          <p:cNvPr id="67586" name="Group 2"/>
          <p:cNvGrpSpPr>
            <a:grpSpLocks/>
          </p:cNvGrpSpPr>
          <p:nvPr/>
        </p:nvGrpSpPr>
        <p:grpSpPr bwMode="auto">
          <a:xfrm>
            <a:off x="0" y="1"/>
            <a:ext cx="12192000" cy="6856413"/>
            <a:chOff x="0" y="0"/>
            <a:chExt cx="5760" cy="4319"/>
          </a:xfrm>
        </p:grpSpPr>
        <p:sp>
          <p:nvSpPr>
            <p:cNvPr id="67587" name="Freeform 3"/>
            <p:cNvSpPr>
              <a:spLocks/>
            </p:cNvSpPr>
            <p:nvPr/>
          </p:nvSpPr>
          <p:spPr bwMode="hidden">
            <a:xfrm>
              <a:off x="0" y="12"/>
              <a:ext cx="5758" cy="3273"/>
            </a:xfrm>
            <a:custGeom>
              <a:avLst/>
              <a:gdLst>
                <a:gd name="T0" fmla="*/ 3193 w 5740"/>
                <a:gd name="T1" fmla="*/ 1816 h 3273"/>
                <a:gd name="T2" fmla="*/ 0 w 5740"/>
                <a:gd name="T3" fmla="*/ 0 h 3273"/>
                <a:gd name="T4" fmla="*/ 0 w 5740"/>
                <a:gd name="T5" fmla="*/ 522 h 3273"/>
                <a:gd name="T6" fmla="*/ 3037 w 5740"/>
                <a:gd name="T7" fmla="*/ 1978 h 3273"/>
                <a:gd name="T8" fmla="*/ 5740 w 5740"/>
                <a:gd name="T9" fmla="*/ 3273 h 3273"/>
                <a:gd name="T10" fmla="*/ 5740 w 5740"/>
                <a:gd name="T11" fmla="*/ 3267 h 3273"/>
                <a:gd name="T12" fmla="*/ 3193 w 5740"/>
                <a:gd name="T13" fmla="*/ 1816 h 3273"/>
                <a:gd name="T14" fmla="*/ 3193 w 5740"/>
                <a:gd name="T15" fmla="*/ 1816 h 32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588" name="Freeform 4"/>
            <p:cNvSpPr>
              <a:spLocks/>
            </p:cNvSpPr>
            <p:nvPr/>
          </p:nvSpPr>
          <p:spPr bwMode="hidden">
            <a:xfrm>
              <a:off x="149" y="0"/>
              <a:ext cx="5609" cy="3243"/>
            </a:xfrm>
            <a:custGeom>
              <a:avLst/>
              <a:gdLst>
                <a:gd name="T0" fmla="*/ 3163 w 5591"/>
                <a:gd name="T1" fmla="*/ 1714 h 3243"/>
                <a:gd name="T2" fmla="*/ 431 w 5591"/>
                <a:gd name="T3" fmla="*/ 0 h 3243"/>
                <a:gd name="T4" fmla="*/ 0 w 5591"/>
                <a:gd name="T5" fmla="*/ 0 h 3243"/>
                <a:gd name="T6" fmla="*/ 3086 w 5591"/>
                <a:gd name="T7" fmla="*/ 1786 h 3243"/>
                <a:gd name="T8" fmla="*/ 5591 w 5591"/>
                <a:gd name="T9" fmla="*/ 3243 h 3243"/>
                <a:gd name="T10" fmla="*/ 5591 w 5591"/>
                <a:gd name="T11" fmla="*/ 3237 h 3243"/>
                <a:gd name="T12" fmla="*/ 3163 w 5591"/>
                <a:gd name="T13" fmla="*/ 1714 h 3243"/>
                <a:gd name="T14" fmla="*/ 3163 w 5591"/>
                <a:gd name="T15" fmla="*/ 1714 h 3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589" name="Freeform 5"/>
            <p:cNvSpPr>
              <a:spLocks/>
            </p:cNvSpPr>
            <p:nvPr/>
          </p:nvSpPr>
          <p:spPr bwMode="hidden">
            <a:xfrm>
              <a:off x="0" y="3433"/>
              <a:ext cx="4038" cy="191"/>
            </a:xfrm>
            <a:custGeom>
              <a:avLst/>
              <a:gdLst>
                <a:gd name="T0" fmla="*/ 0 w 4042"/>
                <a:gd name="T1" fmla="*/ 156 h 192"/>
                <a:gd name="T2" fmla="*/ 4042 w 4042"/>
                <a:gd name="T3" fmla="*/ 192 h 192"/>
                <a:gd name="T4" fmla="*/ 4042 w 4042"/>
                <a:gd name="T5" fmla="*/ 144 h 192"/>
                <a:gd name="T6" fmla="*/ 0 w 4042"/>
                <a:gd name="T7" fmla="*/ 0 h 192"/>
                <a:gd name="T8" fmla="*/ 0 w 4042"/>
                <a:gd name="T9" fmla="*/ 156 h 192"/>
                <a:gd name="T10" fmla="*/ 0 w 4042"/>
                <a:gd name="T11" fmla="*/ 156 h 192"/>
              </a:gdLst>
              <a:ahLst/>
              <a:cxnLst>
                <a:cxn ang="0">
                  <a:pos x="T0" y="T1"/>
                </a:cxn>
                <a:cxn ang="0">
                  <a:pos x="T2" y="T3"/>
                </a:cxn>
                <a:cxn ang="0">
                  <a:pos x="T4" y="T5"/>
                </a:cxn>
                <a:cxn ang="0">
                  <a:pos x="T6" y="T7"/>
                </a:cxn>
                <a:cxn ang="0">
                  <a:pos x="T8" y="T9"/>
                </a:cxn>
                <a:cxn ang="0">
                  <a:pos x="T10" y="T11"/>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590" name="Freeform 6"/>
            <p:cNvSpPr>
              <a:spLocks/>
            </p:cNvSpPr>
            <p:nvPr/>
          </p:nvSpPr>
          <p:spPr bwMode="hidden">
            <a:xfrm>
              <a:off x="4038" y="3577"/>
              <a:ext cx="1720" cy="65"/>
            </a:xfrm>
            <a:custGeom>
              <a:avLst/>
              <a:gdLst>
                <a:gd name="T0" fmla="*/ 1722 w 1722"/>
                <a:gd name="T1" fmla="*/ 66 h 66"/>
                <a:gd name="T2" fmla="*/ 1722 w 1722"/>
                <a:gd name="T3" fmla="*/ 60 h 66"/>
                <a:gd name="T4" fmla="*/ 0 w 1722"/>
                <a:gd name="T5" fmla="*/ 0 h 66"/>
                <a:gd name="T6" fmla="*/ 0 w 1722"/>
                <a:gd name="T7" fmla="*/ 48 h 66"/>
                <a:gd name="T8" fmla="*/ 1722 w 1722"/>
                <a:gd name="T9" fmla="*/ 66 h 66"/>
                <a:gd name="T10" fmla="*/ 1722 w 1722"/>
                <a:gd name="T11" fmla="*/ 66 h 66"/>
              </a:gdLst>
              <a:ahLst/>
              <a:cxnLst>
                <a:cxn ang="0">
                  <a:pos x="T0" y="T1"/>
                </a:cxn>
                <a:cxn ang="0">
                  <a:pos x="T2" y="T3"/>
                </a:cxn>
                <a:cxn ang="0">
                  <a:pos x="T4" y="T5"/>
                </a:cxn>
                <a:cxn ang="0">
                  <a:pos x="T6" y="T7"/>
                </a:cxn>
                <a:cxn ang="0">
                  <a:pos x="T8" y="T9"/>
                </a:cxn>
                <a:cxn ang="0">
                  <a:pos x="T10" y="T11"/>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591" name="Freeform 7"/>
            <p:cNvSpPr>
              <a:spLocks/>
            </p:cNvSpPr>
            <p:nvPr/>
          </p:nvSpPr>
          <p:spPr bwMode="hidden">
            <a:xfrm>
              <a:off x="0" y="3726"/>
              <a:ext cx="4784" cy="329"/>
            </a:xfrm>
            <a:custGeom>
              <a:avLst/>
              <a:gdLst>
                <a:gd name="T0" fmla="*/ 0 w 4789"/>
                <a:gd name="T1" fmla="*/ 329 h 329"/>
                <a:gd name="T2" fmla="*/ 4789 w 4789"/>
                <a:gd name="T3" fmla="*/ 77 h 329"/>
                <a:gd name="T4" fmla="*/ 4789 w 4789"/>
                <a:gd name="T5" fmla="*/ 0 h 329"/>
                <a:gd name="T6" fmla="*/ 0 w 4789"/>
                <a:gd name="T7" fmla="*/ 107 h 329"/>
                <a:gd name="T8" fmla="*/ 0 w 4789"/>
                <a:gd name="T9" fmla="*/ 329 h 329"/>
                <a:gd name="T10" fmla="*/ 0 w 4789"/>
                <a:gd name="T11" fmla="*/ 329 h 329"/>
              </a:gdLst>
              <a:ahLst/>
              <a:cxnLst>
                <a:cxn ang="0">
                  <a:pos x="T0" y="T1"/>
                </a:cxn>
                <a:cxn ang="0">
                  <a:pos x="T2" y="T3"/>
                </a:cxn>
                <a:cxn ang="0">
                  <a:pos x="T4" y="T5"/>
                </a:cxn>
                <a:cxn ang="0">
                  <a:pos x="T6" y="T7"/>
                </a:cxn>
                <a:cxn ang="0">
                  <a:pos x="T8" y="T9"/>
                </a:cxn>
                <a:cxn ang="0">
                  <a:pos x="T10" y="T11"/>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de-DE" sz="1800"/>
            </a:p>
          </p:txBody>
        </p:sp>
        <p:sp>
          <p:nvSpPr>
            <p:cNvPr id="67592" name="Freeform 8"/>
            <p:cNvSpPr>
              <a:spLocks/>
            </p:cNvSpPr>
            <p:nvPr/>
          </p:nvSpPr>
          <p:spPr bwMode="hidden">
            <a:xfrm>
              <a:off x="4784" y="3702"/>
              <a:ext cx="974" cy="101"/>
            </a:xfrm>
            <a:custGeom>
              <a:avLst/>
              <a:gdLst>
                <a:gd name="T0" fmla="*/ 975 w 975"/>
                <a:gd name="T1" fmla="*/ 48 h 101"/>
                <a:gd name="T2" fmla="*/ 975 w 975"/>
                <a:gd name="T3" fmla="*/ 0 h 101"/>
                <a:gd name="T4" fmla="*/ 0 w 975"/>
                <a:gd name="T5" fmla="*/ 24 h 101"/>
                <a:gd name="T6" fmla="*/ 0 w 975"/>
                <a:gd name="T7" fmla="*/ 101 h 101"/>
                <a:gd name="T8" fmla="*/ 975 w 975"/>
                <a:gd name="T9" fmla="*/ 48 h 101"/>
                <a:gd name="T10" fmla="*/ 975 w 975"/>
                <a:gd name="T11" fmla="*/ 48 h 101"/>
              </a:gdLst>
              <a:ahLst/>
              <a:cxnLst>
                <a:cxn ang="0">
                  <a:pos x="T0" y="T1"/>
                </a:cxn>
                <a:cxn ang="0">
                  <a:pos x="T2" y="T3"/>
                </a:cxn>
                <a:cxn ang="0">
                  <a:pos x="T4" y="T5"/>
                </a:cxn>
                <a:cxn ang="0">
                  <a:pos x="T6" y="T7"/>
                </a:cxn>
                <a:cxn ang="0">
                  <a:pos x="T8" y="T9"/>
                </a:cxn>
                <a:cxn ang="0">
                  <a:pos x="T10" y="T11"/>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593" name="Freeform 9"/>
            <p:cNvSpPr>
              <a:spLocks/>
            </p:cNvSpPr>
            <p:nvPr/>
          </p:nvSpPr>
          <p:spPr bwMode="hidden">
            <a:xfrm>
              <a:off x="3619" y="3815"/>
              <a:ext cx="2139" cy="198"/>
            </a:xfrm>
            <a:custGeom>
              <a:avLst/>
              <a:gdLst>
                <a:gd name="T0" fmla="*/ 2141 w 2141"/>
                <a:gd name="T1" fmla="*/ 0 h 198"/>
                <a:gd name="T2" fmla="*/ 0 w 2141"/>
                <a:gd name="T3" fmla="*/ 156 h 198"/>
                <a:gd name="T4" fmla="*/ 0 w 2141"/>
                <a:gd name="T5" fmla="*/ 198 h 198"/>
                <a:gd name="T6" fmla="*/ 2141 w 2141"/>
                <a:gd name="T7" fmla="*/ 0 h 198"/>
                <a:gd name="T8" fmla="*/ 2141 w 2141"/>
                <a:gd name="T9" fmla="*/ 0 h 198"/>
              </a:gdLst>
              <a:ahLst/>
              <a:cxnLst>
                <a:cxn ang="0">
                  <a:pos x="T0" y="T1"/>
                </a:cxn>
                <a:cxn ang="0">
                  <a:pos x="T2" y="T3"/>
                </a:cxn>
                <a:cxn ang="0">
                  <a:pos x="T4" y="T5"/>
                </a:cxn>
                <a:cxn ang="0">
                  <a:pos x="T6" y="T7"/>
                </a:cxn>
                <a:cxn ang="0">
                  <a:pos x="T8" y="T9"/>
                </a:cxn>
              </a:cxnLst>
              <a:rect l="0" t="0" r="r" b="b"/>
              <a:pathLst>
                <a:path w="2141" h="198">
                  <a:moveTo>
                    <a:pt x="2141" y="0"/>
                  </a:moveTo>
                  <a:lnTo>
                    <a:pt x="0" y="156"/>
                  </a:lnTo>
                  <a:lnTo>
                    <a:pt x="0" y="198"/>
                  </a:lnTo>
                  <a:lnTo>
                    <a:pt x="2141" y="0"/>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594" name="Freeform 10"/>
            <p:cNvSpPr>
              <a:spLocks/>
            </p:cNvSpPr>
            <p:nvPr/>
          </p:nvSpPr>
          <p:spPr bwMode="hidden">
            <a:xfrm>
              <a:off x="0" y="3971"/>
              <a:ext cx="3619" cy="348"/>
            </a:xfrm>
            <a:custGeom>
              <a:avLst/>
              <a:gdLst>
                <a:gd name="T0" fmla="*/ 0 w 3623"/>
                <a:gd name="T1" fmla="*/ 348 h 348"/>
                <a:gd name="T2" fmla="*/ 311 w 3623"/>
                <a:gd name="T3" fmla="*/ 348 h 348"/>
                <a:gd name="T4" fmla="*/ 3623 w 3623"/>
                <a:gd name="T5" fmla="*/ 42 h 348"/>
                <a:gd name="T6" fmla="*/ 3623 w 3623"/>
                <a:gd name="T7" fmla="*/ 0 h 348"/>
                <a:gd name="T8" fmla="*/ 0 w 3623"/>
                <a:gd name="T9" fmla="*/ 264 h 348"/>
                <a:gd name="T10" fmla="*/ 0 w 3623"/>
                <a:gd name="T11" fmla="*/ 348 h 348"/>
                <a:gd name="T12" fmla="*/ 0 w 3623"/>
                <a:gd name="T13" fmla="*/ 348 h 348"/>
              </a:gdLst>
              <a:ahLst/>
              <a:cxnLst>
                <a:cxn ang="0">
                  <a:pos x="T0" y="T1"/>
                </a:cxn>
                <a:cxn ang="0">
                  <a:pos x="T2" y="T3"/>
                </a:cxn>
                <a:cxn ang="0">
                  <a:pos x="T4" y="T5"/>
                </a:cxn>
                <a:cxn ang="0">
                  <a:pos x="T6" y="T7"/>
                </a:cxn>
                <a:cxn ang="0">
                  <a:pos x="T8" y="T9"/>
                </a:cxn>
                <a:cxn ang="0">
                  <a:pos x="T10" y="T11"/>
                </a:cxn>
                <a:cxn ang="0">
                  <a:pos x="T12" y="T13"/>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595" name="Freeform 11"/>
            <p:cNvSpPr>
              <a:spLocks/>
            </p:cNvSpPr>
            <p:nvPr/>
          </p:nvSpPr>
          <p:spPr bwMode="hidden">
            <a:xfrm>
              <a:off x="2097" y="4043"/>
              <a:ext cx="2514" cy="276"/>
            </a:xfrm>
            <a:custGeom>
              <a:avLst/>
              <a:gdLst>
                <a:gd name="T0" fmla="*/ 2182 w 2517"/>
                <a:gd name="T1" fmla="*/ 276 h 276"/>
                <a:gd name="T2" fmla="*/ 2517 w 2517"/>
                <a:gd name="T3" fmla="*/ 204 h 276"/>
                <a:gd name="T4" fmla="*/ 2260 w 2517"/>
                <a:gd name="T5" fmla="*/ 0 h 276"/>
                <a:gd name="T6" fmla="*/ 0 w 2517"/>
                <a:gd name="T7" fmla="*/ 276 h 276"/>
                <a:gd name="T8" fmla="*/ 2182 w 2517"/>
                <a:gd name="T9" fmla="*/ 276 h 276"/>
                <a:gd name="T10" fmla="*/ 2182 w 2517"/>
                <a:gd name="T11" fmla="*/ 276 h 276"/>
              </a:gdLst>
              <a:ahLst/>
              <a:cxnLst>
                <a:cxn ang="0">
                  <a:pos x="T0" y="T1"/>
                </a:cxn>
                <a:cxn ang="0">
                  <a:pos x="T2" y="T3"/>
                </a:cxn>
                <a:cxn ang="0">
                  <a:pos x="T4" y="T5"/>
                </a:cxn>
                <a:cxn ang="0">
                  <a:pos x="T6" y="T7"/>
                </a:cxn>
                <a:cxn ang="0">
                  <a:pos x="T8" y="T9"/>
                </a:cxn>
                <a:cxn ang="0">
                  <a:pos x="T10" y="T11"/>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596" name="Freeform 12"/>
            <p:cNvSpPr>
              <a:spLocks/>
            </p:cNvSpPr>
            <p:nvPr/>
          </p:nvSpPr>
          <p:spPr bwMode="hidden">
            <a:xfrm>
              <a:off x="4354" y="3869"/>
              <a:ext cx="1404" cy="378"/>
            </a:xfrm>
            <a:custGeom>
              <a:avLst/>
              <a:gdLst>
                <a:gd name="T0" fmla="*/ 1405 w 1405"/>
                <a:gd name="T1" fmla="*/ 126 h 378"/>
                <a:gd name="T2" fmla="*/ 1405 w 1405"/>
                <a:gd name="T3" fmla="*/ 0 h 378"/>
                <a:gd name="T4" fmla="*/ 0 w 1405"/>
                <a:gd name="T5" fmla="*/ 174 h 378"/>
                <a:gd name="T6" fmla="*/ 257 w 1405"/>
                <a:gd name="T7" fmla="*/ 378 h 378"/>
                <a:gd name="T8" fmla="*/ 1405 w 1405"/>
                <a:gd name="T9" fmla="*/ 126 h 378"/>
                <a:gd name="T10" fmla="*/ 1405 w 1405"/>
                <a:gd name="T11" fmla="*/ 126 h 378"/>
              </a:gdLst>
              <a:ahLst/>
              <a:cxnLst>
                <a:cxn ang="0">
                  <a:pos x="T0" y="T1"/>
                </a:cxn>
                <a:cxn ang="0">
                  <a:pos x="T2" y="T3"/>
                </a:cxn>
                <a:cxn ang="0">
                  <a:pos x="T4" y="T5"/>
                </a:cxn>
                <a:cxn ang="0">
                  <a:pos x="T6" y="T7"/>
                </a:cxn>
                <a:cxn ang="0">
                  <a:pos x="T8" y="T9"/>
                </a:cxn>
                <a:cxn ang="0">
                  <a:pos x="T10" y="T11"/>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597" name="Freeform 13"/>
            <p:cNvSpPr>
              <a:spLocks/>
            </p:cNvSpPr>
            <p:nvPr/>
          </p:nvSpPr>
          <p:spPr bwMode="hidden">
            <a:xfrm>
              <a:off x="5030" y="3151"/>
              <a:ext cx="728" cy="240"/>
            </a:xfrm>
            <a:custGeom>
              <a:avLst/>
              <a:gdLst>
                <a:gd name="T0" fmla="*/ 729 w 729"/>
                <a:gd name="T1" fmla="*/ 240 h 240"/>
                <a:gd name="T2" fmla="*/ 0 w 729"/>
                <a:gd name="T3" fmla="*/ 0 h 240"/>
                <a:gd name="T4" fmla="*/ 0 w 729"/>
                <a:gd name="T5" fmla="*/ 6 h 240"/>
                <a:gd name="T6" fmla="*/ 729 w 729"/>
                <a:gd name="T7" fmla="*/ 240 h 240"/>
                <a:gd name="T8" fmla="*/ 729 w 729"/>
                <a:gd name="T9" fmla="*/ 240 h 240"/>
              </a:gdLst>
              <a:ahLst/>
              <a:cxnLst>
                <a:cxn ang="0">
                  <a:pos x="T0" y="T1"/>
                </a:cxn>
                <a:cxn ang="0">
                  <a:pos x="T2" y="T3"/>
                </a:cxn>
                <a:cxn ang="0">
                  <a:pos x="T4" y="T5"/>
                </a:cxn>
                <a:cxn ang="0">
                  <a:pos x="T6" y="T7"/>
                </a:cxn>
                <a:cxn ang="0">
                  <a:pos x="T8" y="T9"/>
                </a:cxn>
              </a:cxnLst>
              <a:rect l="0" t="0" r="r" b="b"/>
              <a:pathLst>
                <a:path w="729" h="240">
                  <a:moveTo>
                    <a:pt x="729" y="240"/>
                  </a:moveTo>
                  <a:lnTo>
                    <a:pt x="0" y="0"/>
                  </a:lnTo>
                  <a:lnTo>
                    <a:pt x="0" y="6"/>
                  </a:lnTo>
                  <a:lnTo>
                    <a:pt x="729" y="240"/>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598" name="Freeform 14"/>
            <p:cNvSpPr>
              <a:spLocks/>
            </p:cNvSpPr>
            <p:nvPr/>
          </p:nvSpPr>
          <p:spPr bwMode="hidden">
            <a:xfrm>
              <a:off x="0" y="1486"/>
              <a:ext cx="5030" cy="1671"/>
            </a:xfrm>
            <a:custGeom>
              <a:avLst/>
              <a:gdLst>
                <a:gd name="T0" fmla="*/ 0 w 5035"/>
                <a:gd name="T1" fmla="*/ 72 h 1672"/>
                <a:gd name="T2" fmla="*/ 5035 w 5035"/>
                <a:gd name="T3" fmla="*/ 1672 h 1672"/>
                <a:gd name="T4" fmla="*/ 5035 w 5035"/>
                <a:gd name="T5" fmla="*/ 1666 h 1672"/>
                <a:gd name="T6" fmla="*/ 0 w 5035"/>
                <a:gd name="T7" fmla="*/ 0 h 1672"/>
                <a:gd name="T8" fmla="*/ 0 w 5035"/>
                <a:gd name="T9" fmla="*/ 72 h 1672"/>
                <a:gd name="T10" fmla="*/ 0 w 5035"/>
                <a:gd name="T11" fmla="*/ 72 h 1672"/>
              </a:gdLst>
              <a:ahLst/>
              <a:cxnLst>
                <a:cxn ang="0">
                  <a:pos x="T0" y="T1"/>
                </a:cxn>
                <a:cxn ang="0">
                  <a:pos x="T2" y="T3"/>
                </a:cxn>
                <a:cxn ang="0">
                  <a:pos x="T4" y="T5"/>
                </a:cxn>
                <a:cxn ang="0">
                  <a:pos x="T6" y="T7"/>
                </a:cxn>
                <a:cxn ang="0">
                  <a:pos x="T8" y="T9"/>
                </a:cxn>
                <a:cxn ang="0">
                  <a:pos x="T10" y="T11"/>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599" name="Freeform 15"/>
            <p:cNvSpPr>
              <a:spLocks/>
            </p:cNvSpPr>
            <p:nvPr/>
          </p:nvSpPr>
          <p:spPr bwMode="hidden">
            <a:xfrm>
              <a:off x="5030" y="3049"/>
              <a:ext cx="728" cy="318"/>
            </a:xfrm>
            <a:custGeom>
              <a:avLst/>
              <a:gdLst>
                <a:gd name="T0" fmla="*/ 729 w 729"/>
                <a:gd name="T1" fmla="*/ 318 h 318"/>
                <a:gd name="T2" fmla="*/ 729 w 729"/>
                <a:gd name="T3" fmla="*/ 312 h 318"/>
                <a:gd name="T4" fmla="*/ 0 w 729"/>
                <a:gd name="T5" fmla="*/ 0 h 318"/>
                <a:gd name="T6" fmla="*/ 0 w 729"/>
                <a:gd name="T7" fmla="*/ 54 h 318"/>
                <a:gd name="T8" fmla="*/ 729 w 729"/>
                <a:gd name="T9" fmla="*/ 318 h 318"/>
                <a:gd name="T10" fmla="*/ 729 w 729"/>
                <a:gd name="T11" fmla="*/ 318 h 318"/>
              </a:gdLst>
              <a:ahLst/>
              <a:cxnLst>
                <a:cxn ang="0">
                  <a:pos x="T0" y="T1"/>
                </a:cxn>
                <a:cxn ang="0">
                  <a:pos x="T2" y="T3"/>
                </a:cxn>
                <a:cxn ang="0">
                  <a:pos x="T4" y="T5"/>
                </a:cxn>
                <a:cxn ang="0">
                  <a:pos x="T6" y="T7"/>
                </a:cxn>
                <a:cxn ang="0">
                  <a:pos x="T8" y="T9"/>
                </a:cxn>
                <a:cxn ang="0">
                  <a:pos x="T10" y="T11"/>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00" name="Freeform 16"/>
            <p:cNvSpPr>
              <a:spLocks/>
            </p:cNvSpPr>
            <p:nvPr/>
          </p:nvSpPr>
          <p:spPr bwMode="hidden">
            <a:xfrm>
              <a:off x="0" y="916"/>
              <a:ext cx="5030" cy="2187"/>
            </a:xfrm>
            <a:custGeom>
              <a:avLst/>
              <a:gdLst>
                <a:gd name="T0" fmla="*/ 0 w 5035"/>
                <a:gd name="T1" fmla="*/ 396 h 2188"/>
                <a:gd name="T2" fmla="*/ 5035 w 5035"/>
                <a:gd name="T3" fmla="*/ 2188 h 2188"/>
                <a:gd name="T4" fmla="*/ 5035 w 5035"/>
                <a:gd name="T5" fmla="*/ 2134 h 2188"/>
                <a:gd name="T6" fmla="*/ 0 w 5035"/>
                <a:gd name="T7" fmla="*/ 0 h 2188"/>
                <a:gd name="T8" fmla="*/ 0 w 5035"/>
                <a:gd name="T9" fmla="*/ 396 h 2188"/>
                <a:gd name="T10" fmla="*/ 0 w 5035"/>
                <a:gd name="T11" fmla="*/ 396 h 2188"/>
              </a:gdLst>
              <a:ahLst/>
              <a:cxnLst>
                <a:cxn ang="0">
                  <a:pos x="T0" y="T1"/>
                </a:cxn>
                <a:cxn ang="0">
                  <a:pos x="T2" y="T3"/>
                </a:cxn>
                <a:cxn ang="0">
                  <a:pos x="T4" y="T5"/>
                </a:cxn>
                <a:cxn ang="0">
                  <a:pos x="T6" y="T7"/>
                </a:cxn>
                <a:cxn ang="0">
                  <a:pos x="T8" y="T9"/>
                </a:cxn>
                <a:cxn ang="0">
                  <a:pos x="T10" y="T11"/>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01" name="Freeform 17"/>
            <p:cNvSpPr>
              <a:spLocks/>
            </p:cNvSpPr>
            <p:nvPr/>
          </p:nvSpPr>
          <p:spPr bwMode="hidden">
            <a:xfrm>
              <a:off x="2294" y="0"/>
              <a:ext cx="3159" cy="2725"/>
            </a:xfrm>
            <a:custGeom>
              <a:avLst/>
              <a:gdLst>
                <a:gd name="T0" fmla="*/ 0 w 3163"/>
                <a:gd name="T1" fmla="*/ 0 h 2727"/>
                <a:gd name="T2" fmla="*/ 3145 w 3163"/>
                <a:gd name="T3" fmla="*/ 2727 h 2727"/>
                <a:gd name="T4" fmla="*/ 3163 w 3163"/>
                <a:gd name="T5" fmla="*/ 2704 h 2727"/>
                <a:gd name="T6" fmla="*/ 102 w 3163"/>
                <a:gd name="T7" fmla="*/ 0 h 2727"/>
                <a:gd name="T8" fmla="*/ 0 w 3163"/>
                <a:gd name="T9" fmla="*/ 0 h 2727"/>
                <a:gd name="T10" fmla="*/ 0 w 3163"/>
                <a:gd name="T11" fmla="*/ 0 h 2727"/>
              </a:gdLst>
              <a:ahLst/>
              <a:cxnLst>
                <a:cxn ang="0">
                  <a:pos x="T0" y="T1"/>
                </a:cxn>
                <a:cxn ang="0">
                  <a:pos x="T2" y="T3"/>
                </a:cxn>
                <a:cxn ang="0">
                  <a:pos x="T4" y="T5"/>
                </a:cxn>
                <a:cxn ang="0">
                  <a:pos x="T6" y="T7"/>
                </a:cxn>
                <a:cxn ang="0">
                  <a:pos x="T8" y="T9"/>
                </a:cxn>
                <a:cxn ang="0">
                  <a:pos x="T10" y="T11"/>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02" name="Freeform 18"/>
            <p:cNvSpPr>
              <a:spLocks/>
            </p:cNvSpPr>
            <p:nvPr/>
          </p:nvSpPr>
          <p:spPr bwMode="hidden">
            <a:xfrm>
              <a:off x="5435" y="2702"/>
              <a:ext cx="323" cy="299"/>
            </a:xfrm>
            <a:custGeom>
              <a:avLst/>
              <a:gdLst>
                <a:gd name="T0" fmla="*/ 323 w 323"/>
                <a:gd name="T1" fmla="*/ 299 h 299"/>
                <a:gd name="T2" fmla="*/ 323 w 323"/>
                <a:gd name="T3" fmla="*/ 263 h 299"/>
                <a:gd name="T4" fmla="*/ 18 w 323"/>
                <a:gd name="T5" fmla="*/ 0 h 299"/>
                <a:gd name="T6" fmla="*/ 0 w 323"/>
                <a:gd name="T7" fmla="*/ 23 h 299"/>
                <a:gd name="T8" fmla="*/ 323 w 323"/>
                <a:gd name="T9" fmla="*/ 299 h 299"/>
                <a:gd name="T10" fmla="*/ 323 w 323"/>
                <a:gd name="T11" fmla="*/ 299 h 299"/>
              </a:gdLst>
              <a:ahLst/>
              <a:cxnLst>
                <a:cxn ang="0">
                  <a:pos x="T0" y="T1"/>
                </a:cxn>
                <a:cxn ang="0">
                  <a:pos x="T2" y="T3"/>
                </a:cxn>
                <a:cxn ang="0">
                  <a:pos x="T4" y="T5"/>
                </a:cxn>
                <a:cxn ang="0">
                  <a:pos x="T6" y="T7"/>
                </a:cxn>
                <a:cxn ang="0">
                  <a:pos x="T8" y="T9"/>
                </a:cxn>
                <a:cxn ang="0">
                  <a:pos x="T10" y="T11"/>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03"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Lst>
              <a:ahLst/>
              <a:cxnLst>
                <a:cxn ang="0">
                  <a:pos x="T0" y="T1"/>
                </a:cxn>
                <a:cxn ang="0">
                  <a:pos x="T2" y="T3"/>
                </a:cxn>
                <a:cxn ang="0">
                  <a:pos x="T4" y="T5"/>
                </a:cxn>
                <a:cxn ang="0">
                  <a:pos x="T6" y="T7"/>
                </a:cxn>
                <a:cxn ang="0">
                  <a:pos x="T8" y="T9"/>
                </a:cxn>
                <a:cxn ang="0">
                  <a:pos x="T10" y="T11"/>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04" name="Freeform 20"/>
            <p:cNvSpPr>
              <a:spLocks/>
            </p:cNvSpPr>
            <p:nvPr/>
          </p:nvSpPr>
          <p:spPr bwMode="hidden">
            <a:xfrm>
              <a:off x="2454" y="0"/>
              <a:ext cx="3119" cy="2678"/>
            </a:xfrm>
            <a:custGeom>
              <a:avLst/>
              <a:gdLst>
                <a:gd name="T0" fmla="*/ 0 w 3122"/>
                <a:gd name="T1" fmla="*/ 0 h 2680"/>
                <a:gd name="T2" fmla="*/ 3026 w 3122"/>
                <a:gd name="T3" fmla="*/ 2680 h 2680"/>
                <a:gd name="T4" fmla="*/ 3122 w 3122"/>
                <a:gd name="T5" fmla="*/ 2590 h 2680"/>
                <a:gd name="T6" fmla="*/ 383 w 3122"/>
                <a:gd name="T7" fmla="*/ 0 h 2680"/>
                <a:gd name="T8" fmla="*/ 0 w 3122"/>
                <a:gd name="T9" fmla="*/ 0 h 2680"/>
                <a:gd name="T10" fmla="*/ 0 w 3122"/>
                <a:gd name="T11" fmla="*/ 0 h 2680"/>
              </a:gdLst>
              <a:ahLst/>
              <a:cxnLst>
                <a:cxn ang="0">
                  <a:pos x="T0" y="T1"/>
                </a:cxn>
                <a:cxn ang="0">
                  <a:pos x="T2" y="T3"/>
                </a:cxn>
                <a:cxn ang="0">
                  <a:pos x="T4" y="T5"/>
                </a:cxn>
                <a:cxn ang="0">
                  <a:pos x="T6" y="T7"/>
                </a:cxn>
                <a:cxn ang="0">
                  <a:pos x="T8" y="T9"/>
                </a:cxn>
                <a:cxn ang="0">
                  <a:pos x="T10" y="T11"/>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05"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Lst>
              <a:ahLst/>
              <a:cxnLst>
                <a:cxn ang="0">
                  <a:pos x="T0" y="T1"/>
                </a:cxn>
                <a:cxn ang="0">
                  <a:pos x="T2" y="T3"/>
                </a:cxn>
                <a:cxn ang="0">
                  <a:pos x="T4" y="T5"/>
                </a:cxn>
                <a:cxn ang="0">
                  <a:pos x="T6" y="T7"/>
                </a:cxn>
                <a:cxn ang="0">
                  <a:pos x="T8" y="T9"/>
                </a:cxn>
              </a:cxnLst>
              <a:rect l="0" t="0" r="r" b="b"/>
              <a:pathLst>
                <a:path w="132" h="132">
                  <a:moveTo>
                    <a:pt x="132" y="132"/>
                  </a:moveTo>
                  <a:lnTo>
                    <a:pt x="0" y="0"/>
                  </a:lnTo>
                  <a:lnTo>
                    <a:pt x="0" y="0"/>
                  </a:lnTo>
                  <a:lnTo>
                    <a:pt x="132" y="132"/>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06" name="Freeform 22"/>
            <p:cNvSpPr>
              <a:spLocks/>
            </p:cNvSpPr>
            <p:nvPr/>
          </p:nvSpPr>
          <p:spPr bwMode="hidden">
            <a:xfrm>
              <a:off x="3112" y="0"/>
              <a:ext cx="2514" cy="2534"/>
            </a:xfrm>
            <a:custGeom>
              <a:avLst/>
              <a:gdLst>
                <a:gd name="T0" fmla="*/ 0 w 2517"/>
                <a:gd name="T1" fmla="*/ 0 h 2536"/>
                <a:gd name="T2" fmla="*/ 2517 w 2517"/>
                <a:gd name="T3" fmla="*/ 2536 h 2536"/>
                <a:gd name="T4" fmla="*/ 2517 w 2517"/>
                <a:gd name="T5" fmla="*/ 2536 h 2536"/>
                <a:gd name="T6" fmla="*/ 66 w 2517"/>
                <a:gd name="T7" fmla="*/ 0 h 2536"/>
                <a:gd name="T8" fmla="*/ 0 w 2517"/>
                <a:gd name="T9" fmla="*/ 0 h 2536"/>
                <a:gd name="T10" fmla="*/ 0 w 2517"/>
                <a:gd name="T11" fmla="*/ 0 h 2536"/>
              </a:gdLst>
              <a:ahLst/>
              <a:cxnLst>
                <a:cxn ang="0">
                  <a:pos x="T0" y="T1"/>
                </a:cxn>
                <a:cxn ang="0">
                  <a:pos x="T2" y="T3"/>
                </a:cxn>
                <a:cxn ang="0">
                  <a:pos x="T4" y="T5"/>
                </a:cxn>
                <a:cxn ang="0">
                  <a:pos x="T6" y="T7"/>
                </a:cxn>
                <a:cxn ang="0">
                  <a:pos x="T8" y="T9"/>
                </a:cxn>
                <a:cxn ang="0">
                  <a:pos x="T10" y="T11"/>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07" name="Freeform 23"/>
            <p:cNvSpPr>
              <a:spLocks/>
            </p:cNvSpPr>
            <p:nvPr/>
          </p:nvSpPr>
          <p:spPr bwMode="hidden">
            <a:xfrm>
              <a:off x="3488" y="0"/>
              <a:ext cx="2198" cy="2480"/>
            </a:xfrm>
            <a:custGeom>
              <a:avLst/>
              <a:gdLst>
                <a:gd name="T0" fmla="*/ 0 w 2200"/>
                <a:gd name="T1" fmla="*/ 0 h 2482"/>
                <a:gd name="T2" fmla="*/ 2188 w 2200"/>
                <a:gd name="T3" fmla="*/ 2482 h 2482"/>
                <a:gd name="T4" fmla="*/ 2200 w 2200"/>
                <a:gd name="T5" fmla="*/ 2476 h 2482"/>
                <a:gd name="T6" fmla="*/ 317 w 2200"/>
                <a:gd name="T7" fmla="*/ 0 h 2482"/>
                <a:gd name="T8" fmla="*/ 0 w 2200"/>
                <a:gd name="T9" fmla="*/ 0 h 2482"/>
                <a:gd name="T10" fmla="*/ 0 w 2200"/>
                <a:gd name="T11" fmla="*/ 0 h 2482"/>
              </a:gdLst>
              <a:ahLst/>
              <a:cxnLst>
                <a:cxn ang="0">
                  <a:pos x="T0" y="T1"/>
                </a:cxn>
                <a:cxn ang="0">
                  <a:pos x="T2" y="T3"/>
                </a:cxn>
                <a:cxn ang="0">
                  <a:pos x="T4" y="T5"/>
                </a:cxn>
                <a:cxn ang="0">
                  <a:pos x="T6" y="T7"/>
                </a:cxn>
                <a:cxn ang="0">
                  <a:pos x="T8" y="T9"/>
                </a:cxn>
                <a:cxn ang="0">
                  <a:pos x="T10" y="T11"/>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de-DE" sz="1800"/>
            </a:p>
          </p:txBody>
        </p:sp>
        <p:sp>
          <p:nvSpPr>
            <p:cNvPr id="67608" name="Freeform 24"/>
            <p:cNvSpPr>
              <a:spLocks/>
            </p:cNvSpPr>
            <p:nvPr/>
          </p:nvSpPr>
          <p:spPr bwMode="hidden">
            <a:xfrm>
              <a:off x="5674" y="2474"/>
              <a:ext cx="84" cy="96"/>
            </a:xfrm>
            <a:custGeom>
              <a:avLst/>
              <a:gdLst>
                <a:gd name="T0" fmla="*/ 84 w 84"/>
                <a:gd name="T1" fmla="*/ 96 h 96"/>
                <a:gd name="T2" fmla="*/ 84 w 84"/>
                <a:gd name="T3" fmla="*/ 90 h 96"/>
                <a:gd name="T4" fmla="*/ 12 w 84"/>
                <a:gd name="T5" fmla="*/ 0 h 96"/>
                <a:gd name="T6" fmla="*/ 0 w 84"/>
                <a:gd name="T7" fmla="*/ 6 h 96"/>
                <a:gd name="T8" fmla="*/ 84 w 84"/>
                <a:gd name="T9" fmla="*/ 96 h 96"/>
                <a:gd name="T10" fmla="*/ 84 w 84"/>
                <a:gd name="T11" fmla="*/ 96 h 96"/>
              </a:gdLst>
              <a:ahLst/>
              <a:cxnLst>
                <a:cxn ang="0">
                  <a:pos x="T0" y="T1"/>
                </a:cxn>
                <a:cxn ang="0">
                  <a:pos x="T2" y="T3"/>
                </a:cxn>
                <a:cxn ang="0">
                  <a:pos x="T4" y="T5"/>
                </a:cxn>
                <a:cxn ang="0">
                  <a:pos x="T6" y="T7"/>
                </a:cxn>
                <a:cxn ang="0">
                  <a:pos x="T8" y="T9"/>
                </a:cxn>
                <a:cxn ang="0">
                  <a:pos x="T10" y="T11"/>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09"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Lst>
              <a:ahLst/>
              <a:cxnLst>
                <a:cxn ang="0">
                  <a:pos x="T0" y="T1"/>
                </a:cxn>
                <a:cxn ang="0">
                  <a:pos x="T2" y="T3"/>
                </a:cxn>
                <a:cxn ang="0">
                  <a:pos x="T4" y="T5"/>
                </a:cxn>
                <a:cxn ang="0">
                  <a:pos x="T6" y="T7"/>
                </a:cxn>
                <a:cxn ang="0">
                  <a:pos x="T8" y="T9"/>
                </a:cxn>
                <a:cxn ang="0">
                  <a:pos x="T10" y="T11"/>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10" name="Freeform 26"/>
            <p:cNvSpPr>
              <a:spLocks/>
            </p:cNvSpPr>
            <p:nvPr/>
          </p:nvSpPr>
          <p:spPr bwMode="hidden">
            <a:xfrm>
              <a:off x="5107" y="0"/>
              <a:ext cx="573" cy="1042"/>
            </a:xfrm>
            <a:custGeom>
              <a:avLst/>
              <a:gdLst>
                <a:gd name="T0" fmla="*/ 0 w 574"/>
                <a:gd name="T1" fmla="*/ 0 h 1043"/>
                <a:gd name="T2" fmla="*/ 497 w 574"/>
                <a:gd name="T3" fmla="*/ 1043 h 1043"/>
                <a:gd name="T4" fmla="*/ 574 w 574"/>
                <a:gd name="T5" fmla="*/ 851 h 1043"/>
                <a:gd name="T6" fmla="*/ 251 w 574"/>
                <a:gd name="T7" fmla="*/ 0 h 1043"/>
                <a:gd name="T8" fmla="*/ 0 w 574"/>
                <a:gd name="T9" fmla="*/ 0 h 1043"/>
                <a:gd name="T10" fmla="*/ 0 w 574"/>
                <a:gd name="T11" fmla="*/ 0 h 1043"/>
              </a:gdLst>
              <a:ahLst/>
              <a:cxnLst>
                <a:cxn ang="0">
                  <a:pos x="T0" y="T1"/>
                </a:cxn>
                <a:cxn ang="0">
                  <a:pos x="T2" y="T3"/>
                </a:cxn>
                <a:cxn ang="0">
                  <a:pos x="T4" y="T5"/>
                </a:cxn>
                <a:cxn ang="0">
                  <a:pos x="T6" y="T7"/>
                </a:cxn>
                <a:cxn ang="0">
                  <a:pos x="T8" y="T9"/>
                </a:cxn>
                <a:cxn ang="0">
                  <a:pos x="T10" y="T11"/>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11" name="Freeform 27"/>
            <p:cNvSpPr>
              <a:spLocks/>
            </p:cNvSpPr>
            <p:nvPr/>
          </p:nvSpPr>
          <p:spPr bwMode="hidden">
            <a:xfrm>
              <a:off x="5411" y="0"/>
              <a:ext cx="341" cy="796"/>
            </a:xfrm>
            <a:custGeom>
              <a:avLst/>
              <a:gdLst>
                <a:gd name="T0" fmla="*/ 144 w 341"/>
                <a:gd name="T1" fmla="*/ 0 h 797"/>
                <a:gd name="T2" fmla="*/ 0 w 341"/>
                <a:gd name="T3" fmla="*/ 0 h 797"/>
                <a:gd name="T4" fmla="*/ 287 w 341"/>
                <a:gd name="T5" fmla="*/ 797 h 797"/>
                <a:gd name="T6" fmla="*/ 341 w 341"/>
                <a:gd name="T7" fmla="*/ 653 h 797"/>
                <a:gd name="T8" fmla="*/ 144 w 341"/>
                <a:gd name="T9" fmla="*/ 0 h 797"/>
                <a:gd name="T10" fmla="*/ 144 w 341"/>
                <a:gd name="T11" fmla="*/ 0 h 797"/>
              </a:gdLst>
              <a:ahLst/>
              <a:cxnLst>
                <a:cxn ang="0">
                  <a:pos x="T0" y="T1"/>
                </a:cxn>
                <a:cxn ang="0">
                  <a:pos x="T2" y="T3"/>
                </a:cxn>
                <a:cxn ang="0">
                  <a:pos x="T4" y="T5"/>
                </a:cxn>
                <a:cxn ang="0">
                  <a:pos x="T6" y="T7"/>
                </a:cxn>
                <a:cxn ang="0">
                  <a:pos x="T8" y="T9"/>
                </a:cxn>
                <a:cxn ang="0">
                  <a:pos x="T10" y="T11"/>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12" name="Freeform 28"/>
            <p:cNvSpPr>
              <a:spLocks/>
            </p:cNvSpPr>
            <p:nvPr/>
          </p:nvSpPr>
          <p:spPr bwMode="hidden">
            <a:xfrm>
              <a:off x="5698" y="653"/>
              <a:ext cx="60" cy="311"/>
            </a:xfrm>
            <a:custGeom>
              <a:avLst/>
              <a:gdLst>
                <a:gd name="T0" fmla="*/ 0 w 60"/>
                <a:gd name="T1" fmla="*/ 144 h 312"/>
                <a:gd name="T2" fmla="*/ 60 w 60"/>
                <a:gd name="T3" fmla="*/ 312 h 312"/>
                <a:gd name="T4" fmla="*/ 60 w 60"/>
                <a:gd name="T5" fmla="*/ 6 h 312"/>
                <a:gd name="T6" fmla="*/ 54 w 60"/>
                <a:gd name="T7" fmla="*/ 0 h 312"/>
                <a:gd name="T8" fmla="*/ 0 w 60"/>
                <a:gd name="T9" fmla="*/ 144 h 312"/>
                <a:gd name="T10" fmla="*/ 0 w 60"/>
                <a:gd name="T11" fmla="*/ 144 h 312"/>
              </a:gdLst>
              <a:ahLst/>
              <a:cxnLst>
                <a:cxn ang="0">
                  <a:pos x="T0" y="T1"/>
                </a:cxn>
                <a:cxn ang="0">
                  <a:pos x="T2" y="T3"/>
                </a:cxn>
                <a:cxn ang="0">
                  <a:pos x="T4" y="T5"/>
                </a:cxn>
                <a:cxn ang="0">
                  <a:pos x="T6" y="T7"/>
                </a:cxn>
                <a:cxn ang="0">
                  <a:pos x="T8" y="T9"/>
                </a:cxn>
                <a:cxn ang="0">
                  <a:pos x="T10" y="T11"/>
                </a:cxn>
              </a:cxnLst>
              <a:rect l="0" t="0" r="r" b="b"/>
              <a:pathLst>
                <a:path w="60" h="312">
                  <a:moveTo>
                    <a:pt x="0" y="144"/>
                  </a:moveTo>
                  <a:lnTo>
                    <a:pt x="60" y="312"/>
                  </a:lnTo>
                  <a:lnTo>
                    <a:pt x="60" y="6"/>
                  </a:lnTo>
                  <a:lnTo>
                    <a:pt x="54" y="0"/>
                  </a:lnTo>
                  <a:lnTo>
                    <a:pt x="0" y="144"/>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13" name="Freeform 29"/>
            <p:cNvSpPr>
              <a:spLocks/>
            </p:cNvSpPr>
            <p:nvPr/>
          </p:nvSpPr>
          <p:spPr bwMode="hidden">
            <a:xfrm>
              <a:off x="2" y="1601"/>
              <a:ext cx="5752" cy="1864"/>
            </a:xfrm>
            <a:custGeom>
              <a:avLst/>
              <a:gdLst>
                <a:gd name="T0" fmla="*/ 0 w 5740"/>
                <a:gd name="T1" fmla="*/ 371 h 1864"/>
                <a:gd name="T2" fmla="*/ 5740 w 5740"/>
                <a:gd name="T3" fmla="*/ 1864 h 1864"/>
                <a:gd name="T4" fmla="*/ 5740 w 5740"/>
                <a:gd name="T5" fmla="*/ 1834 h 1864"/>
                <a:gd name="T6" fmla="*/ 0 w 5740"/>
                <a:gd name="T7" fmla="*/ 0 h 1864"/>
                <a:gd name="T8" fmla="*/ 0 w 5740"/>
                <a:gd name="T9" fmla="*/ 371 h 1864"/>
                <a:gd name="T10" fmla="*/ 0 w 5740"/>
                <a:gd name="T11" fmla="*/ 371 h 1864"/>
              </a:gdLst>
              <a:ahLst/>
              <a:cxnLst>
                <a:cxn ang="0">
                  <a:pos x="T0" y="T1"/>
                </a:cxn>
                <a:cxn ang="0">
                  <a:pos x="T2" y="T3"/>
                </a:cxn>
                <a:cxn ang="0">
                  <a:pos x="T4" y="T5"/>
                </a:cxn>
                <a:cxn ang="0">
                  <a:pos x="T6" y="T7"/>
                </a:cxn>
                <a:cxn ang="0">
                  <a:pos x="T8" y="T9"/>
                </a:cxn>
                <a:cxn ang="0">
                  <a:pos x="T10" y="T1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14"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Lst>
              <a:ahLst/>
              <a:cxnLst>
                <a:cxn ang="0">
                  <a:pos x="T0" y="T1"/>
                </a:cxn>
                <a:cxn ang="0">
                  <a:pos x="T2" y="T3"/>
                </a:cxn>
                <a:cxn ang="0">
                  <a:pos x="T4" y="T5"/>
                </a:cxn>
                <a:cxn ang="0">
                  <a:pos x="T6" y="T7"/>
                </a:cxn>
                <a:cxn ang="0">
                  <a:pos x="T8" y="T9"/>
                </a:cxn>
              </a:cxnLst>
              <a:rect l="0" t="0" r="r" b="b"/>
              <a:pathLst>
                <a:path w="6" h="6">
                  <a:moveTo>
                    <a:pt x="6" y="6"/>
                  </a:moveTo>
                  <a:lnTo>
                    <a:pt x="0" y="0"/>
                  </a:lnTo>
                  <a:lnTo>
                    <a:pt x="0" y="6"/>
                  </a:lnTo>
                  <a:lnTo>
                    <a:pt x="6"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15" name="Freeform 31"/>
            <p:cNvSpPr>
              <a:spLocks/>
            </p:cNvSpPr>
            <p:nvPr/>
          </p:nvSpPr>
          <p:spPr bwMode="hidden">
            <a:xfrm>
              <a:off x="2" y="2152"/>
              <a:ext cx="5752" cy="1337"/>
            </a:xfrm>
            <a:custGeom>
              <a:avLst/>
              <a:gdLst>
                <a:gd name="T0" fmla="*/ 0 w 5740"/>
                <a:gd name="T1" fmla="*/ 366 h 1337"/>
                <a:gd name="T2" fmla="*/ 5740 w 5740"/>
                <a:gd name="T3" fmla="*/ 1337 h 1337"/>
                <a:gd name="T4" fmla="*/ 5740 w 5740"/>
                <a:gd name="T5" fmla="*/ 1331 h 1337"/>
                <a:gd name="T6" fmla="*/ 0 w 5740"/>
                <a:gd name="T7" fmla="*/ 0 h 1337"/>
                <a:gd name="T8" fmla="*/ 0 w 5740"/>
                <a:gd name="T9" fmla="*/ 366 h 1337"/>
                <a:gd name="T10" fmla="*/ 0 w 5740"/>
                <a:gd name="T11" fmla="*/ 366 h 1337"/>
              </a:gdLst>
              <a:ahLst/>
              <a:cxnLst>
                <a:cxn ang="0">
                  <a:pos x="T0" y="T1"/>
                </a:cxn>
                <a:cxn ang="0">
                  <a:pos x="T2" y="T3"/>
                </a:cxn>
                <a:cxn ang="0">
                  <a:pos x="T4" y="T5"/>
                </a:cxn>
                <a:cxn ang="0">
                  <a:pos x="T6" y="T7"/>
                </a:cxn>
                <a:cxn ang="0">
                  <a:pos x="T8" y="T9"/>
                </a:cxn>
                <a:cxn ang="0">
                  <a:pos x="T10" y="T11"/>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16" name="Freeform 32"/>
            <p:cNvSpPr>
              <a:spLocks/>
            </p:cNvSpPr>
            <p:nvPr/>
          </p:nvSpPr>
          <p:spPr bwMode="hidden">
            <a:xfrm>
              <a:off x="2" y="3177"/>
              <a:ext cx="5752" cy="414"/>
            </a:xfrm>
            <a:custGeom>
              <a:avLst/>
              <a:gdLst>
                <a:gd name="T0" fmla="*/ 0 w 5740"/>
                <a:gd name="T1" fmla="*/ 48 h 414"/>
                <a:gd name="T2" fmla="*/ 5740 w 5740"/>
                <a:gd name="T3" fmla="*/ 414 h 414"/>
                <a:gd name="T4" fmla="*/ 5740 w 5740"/>
                <a:gd name="T5" fmla="*/ 402 h 414"/>
                <a:gd name="T6" fmla="*/ 0 w 5740"/>
                <a:gd name="T7" fmla="*/ 0 h 414"/>
                <a:gd name="T8" fmla="*/ 0 w 5740"/>
                <a:gd name="T9" fmla="*/ 48 h 414"/>
                <a:gd name="T10" fmla="*/ 0 w 5740"/>
                <a:gd name="T11" fmla="*/ 48 h 414"/>
              </a:gdLst>
              <a:ahLst/>
              <a:cxnLst>
                <a:cxn ang="0">
                  <a:pos x="T0" y="T1"/>
                </a:cxn>
                <a:cxn ang="0">
                  <a:pos x="T2" y="T3"/>
                </a:cxn>
                <a:cxn ang="0">
                  <a:pos x="T4" y="T5"/>
                </a:cxn>
                <a:cxn ang="0">
                  <a:pos x="T6" y="T7"/>
                </a:cxn>
                <a:cxn ang="0">
                  <a:pos x="T8" y="T9"/>
                </a:cxn>
                <a:cxn ang="0">
                  <a:pos x="T10" y="T11"/>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17" name="Freeform 33"/>
            <p:cNvSpPr>
              <a:spLocks/>
            </p:cNvSpPr>
            <p:nvPr/>
          </p:nvSpPr>
          <p:spPr bwMode="hidden">
            <a:xfrm>
              <a:off x="1297" y="0"/>
              <a:ext cx="4457" cy="3177"/>
            </a:xfrm>
            <a:custGeom>
              <a:avLst/>
              <a:gdLst>
                <a:gd name="T0" fmla="*/ 0 w 4448"/>
                <a:gd name="T1" fmla="*/ 0 h 3177"/>
                <a:gd name="T2" fmla="*/ 4448 w 4448"/>
                <a:gd name="T3" fmla="*/ 3177 h 3177"/>
                <a:gd name="T4" fmla="*/ 4448 w 4448"/>
                <a:gd name="T5" fmla="*/ 3153 h 3177"/>
                <a:gd name="T6" fmla="*/ 125 w 4448"/>
                <a:gd name="T7" fmla="*/ 0 h 3177"/>
                <a:gd name="T8" fmla="*/ 0 w 4448"/>
                <a:gd name="T9" fmla="*/ 0 h 3177"/>
                <a:gd name="T10" fmla="*/ 0 w 4448"/>
                <a:gd name="T11" fmla="*/ 0 h 3177"/>
              </a:gdLst>
              <a:ahLst/>
              <a:cxnLst>
                <a:cxn ang="0">
                  <a:pos x="T0" y="T1"/>
                </a:cxn>
                <a:cxn ang="0">
                  <a:pos x="T2" y="T3"/>
                </a:cxn>
                <a:cxn ang="0">
                  <a:pos x="T4" y="T5"/>
                </a:cxn>
                <a:cxn ang="0">
                  <a:pos x="T6" y="T7"/>
                </a:cxn>
                <a:cxn ang="0">
                  <a:pos x="T8" y="T9"/>
                </a:cxn>
                <a:cxn ang="0">
                  <a:pos x="T10" y="T11"/>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18" name="Freeform 34"/>
            <p:cNvSpPr>
              <a:spLocks/>
            </p:cNvSpPr>
            <p:nvPr/>
          </p:nvSpPr>
          <p:spPr bwMode="hidden">
            <a:xfrm>
              <a:off x="3321" y="0"/>
              <a:ext cx="2433" cy="2614"/>
            </a:xfrm>
            <a:custGeom>
              <a:avLst/>
              <a:gdLst>
                <a:gd name="T0" fmla="*/ 0 w 2428"/>
                <a:gd name="T1" fmla="*/ 0 h 2614"/>
                <a:gd name="T2" fmla="*/ 2428 w 2428"/>
                <a:gd name="T3" fmla="*/ 2614 h 2614"/>
                <a:gd name="T4" fmla="*/ 2428 w 2428"/>
                <a:gd name="T5" fmla="*/ 2608 h 2614"/>
                <a:gd name="T6" fmla="*/ 66 w 2428"/>
                <a:gd name="T7" fmla="*/ 0 h 2614"/>
                <a:gd name="T8" fmla="*/ 0 w 2428"/>
                <a:gd name="T9" fmla="*/ 0 h 2614"/>
                <a:gd name="T10" fmla="*/ 0 w 2428"/>
                <a:gd name="T11" fmla="*/ 0 h 2614"/>
              </a:gdLst>
              <a:ahLst/>
              <a:cxnLst>
                <a:cxn ang="0">
                  <a:pos x="T0" y="T1"/>
                </a:cxn>
                <a:cxn ang="0">
                  <a:pos x="T2" y="T3"/>
                </a:cxn>
                <a:cxn ang="0">
                  <a:pos x="T4" y="T5"/>
                </a:cxn>
                <a:cxn ang="0">
                  <a:pos x="T6" y="T7"/>
                </a:cxn>
                <a:cxn ang="0">
                  <a:pos x="T8" y="T9"/>
                </a:cxn>
                <a:cxn ang="0">
                  <a:pos x="T10" y="T11"/>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19" name="Freeform 35"/>
            <p:cNvSpPr>
              <a:spLocks/>
            </p:cNvSpPr>
            <p:nvPr/>
          </p:nvSpPr>
          <p:spPr bwMode="hidden">
            <a:xfrm>
              <a:off x="3950" y="0"/>
              <a:ext cx="1804" cy="2464"/>
            </a:xfrm>
            <a:custGeom>
              <a:avLst/>
              <a:gdLst>
                <a:gd name="T0" fmla="*/ 485 w 1800"/>
                <a:gd name="T1" fmla="*/ 0 h 2464"/>
                <a:gd name="T2" fmla="*/ 0 w 1800"/>
                <a:gd name="T3" fmla="*/ 0 h 2464"/>
                <a:gd name="T4" fmla="*/ 1800 w 1800"/>
                <a:gd name="T5" fmla="*/ 2464 h 2464"/>
                <a:gd name="T6" fmla="*/ 1800 w 1800"/>
                <a:gd name="T7" fmla="*/ 2248 h 2464"/>
                <a:gd name="T8" fmla="*/ 1794 w 1800"/>
                <a:gd name="T9" fmla="*/ 2248 h 2464"/>
                <a:gd name="T10" fmla="*/ 485 w 1800"/>
                <a:gd name="T11" fmla="*/ 0 h 2464"/>
                <a:gd name="T12" fmla="*/ 485 w 1800"/>
                <a:gd name="T13" fmla="*/ 0 h 2464"/>
              </a:gdLst>
              <a:ahLst/>
              <a:cxnLst>
                <a:cxn ang="0">
                  <a:pos x="T0" y="T1"/>
                </a:cxn>
                <a:cxn ang="0">
                  <a:pos x="T2" y="T3"/>
                </a:cxn>
                <a:cxn ang="0">
                  <a:pos x="T4" y="T5"/>
                </a:cxn>
                <a:cxn ang="0">
                  <a:pos x="T6" y="T7"/>
                </a:cxn>
                <a:cxn ang="0">
                  <a:pos x="T8" y="T9"/>
                </a:cxn>
                <a:cxn ang="0">
                  <a:pos x="T10" y="T11"/>
                </a:cxn>
                <a:cxn ang="0">
                  <a:pos x="T12" y="T13"/>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20" name="Freeform 36"/>
            <p:cNvSpPr>
              <a:spLocks/>
            </p:cNvSpPr>
            <p:nvPr/>
          </p:nvSpPr>
          <p:spPr bwMode="hidden">
            <a:xfrm>
              <a:off x="4519" y="0"/>
              <a:ext cx="1235" cy="2074"/>
            </a:xfrm>
            <a:custGeom>
              <a:avLst/>
              <a:gdLst>
                <a:gd name="T0" fmla="*/ 0 w 1232"/>
                <a:gd name="T1" fmla="*/ 0 h 2074"/>
                <a:gd name="T2" fmla="*/ 1232 w 1232"/>
                <a:gd name="T3" fmla="*/ 2074 h 2074"/>
                <a:gd name="T4" fmla="*/ 1232 w 1232"/>
                <a:gd name="T5" fmla="*/ 2038 h 2074"/>
                <a:gd name="T6" fmla="*/ 42 w 1232"/>
                <a:gd name="T7" fmla="*/ 0 h 2074"/>
                <a:gd name="T8" fmla="*/ 0 w 1232"/>
                <a:gd name="T9" fmla="*/ 0 h 2074"/>
                <a:gd name="T10" fmla="*/ 0 w 1232"/>
                <a:gd name="T11" fmla="*/ 0 h 2074"/>
              </a:gdLst>
              <a:ahLst/>
              <a:cxnLst>
                <a:cxn ang="0">
                  <a:pos x="T0" y="T1"/>
                </a:cxn>
                <a:cxn ang="0">
                  <a:pos x="T2" y="T3"/>
                </a:cxn>
                <a:cxn ang="0">
                  <a:pos x="T4" y="T5"/>
                </a:cxn>
                <a:cxn ang="0">
                  <a:pos x="T6" y="T7"/>
                </a:cxn>
                <a:cxn ang="0">
                  <a:pos x="T8" y="T9"/>
                </a:cxn>
                <a:cxn ang="0">
                  <a:pos x="T10" y="T11"/>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21" name="Freeform 37"/>
            <p:cNvSpPr>
              <a:spLocks/>
            </p:cNvSpPr>
            <p:nvPr/>
          </p:nvSpPr>
          <p:spPr bwMode="hidden">
            <a:xfrm>
              <a:off x="4694" y="0"/>
              <a:ext cx="1060" cy="1936"/>
            </a:xfrm>
            <a:custGeom>
              <a:avLst/>
              <a:gdLst>
                <a:gd name="T0" fmla="*/ 0 w 1058"/>
                <a:gd name="T1" fmla="*/ 0 h 1936"/>
                <a:gd name="T2" fmla="*/ 1058 w 1058"/>
                <a:gd name="T3" fmla="*/ 1936 h 1936"/>
                <a:gd name="T4" fmla="*/ 1058 w 1058"/>
                <a:gd name="T5" fmla="*/ 1930 h 1936"/>
                <a:gd name="T6" fmla="*/ 54 w 1058"/>
                <a:gd name="T7" fmla="*/ 0 h 1936"/>
                <a:gd name="T8" fmla="*/ 0 w 1058"/>
                <a:gd name="T9" fmla="*/ 0 h 1936"/>
                <a:gd name="T10" fmla="*/ 0 w 1058"/>
                <a:gd name="T11" fmla="*/ 0 h 1936"/>
              </a:gdLst>
              <a:ahLst/>
              <a:cxnLst>
                <a:cxn ang="0">
                  <a:pos x="T0" y="T1"/>
                </a:cxn>
                <a:cxn ang="0">
                  <a:pos x="T2" y="T3"/>
                </a:cxn>
                <a:cxn ang="0">
                  <a:pos x="T4" y="T5"/>
                </a:cxn>
                <a:cxn ang="0">
                  <a:pos x="T6" y="T7"/>
                </a:cxn>
                <a:cxn ang="0">
                  <a:pos x="T8" y="T9"/>
                </a:cxn>
                <a:cxn ang="0">
                  <a:pos x="T10" y="T11"/>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22" name="Freeform 38"/>
            <p:cNvSpPr>
              <a:spLocks/>
            </p:cNvSpPr>
            <p:nvPr/>
          </p:nvSpPr>
          <p:spPr bwMode="hidden">
            <a:xfrm>
              <a:off x="4981" y="0"/>
              <a:ext cx="773" cy="1487"/>
            </a:xfrm>
            <a:custGeom>
              <a:avLst/>
              <a:gdLst>
                <a:gd name="T0" fmla="*/ 771 w 771"/>
                <a:gd name="T1" fmla="*/ 1433 h 1487"/>
                <a:gd name="T2" fmla="*/ 42 w 771"/>
                <a:gd name="T3" fmla="*/ 0 h 1487"/>
                <a:gd name="T4" fmla="*/ 0 w 771"/>
                <a:gd name="T5" fmla="*/ 0 h 1487"/>
                <a:gd name="T6" fmla="*/ 771 w 771"/>
                <a:gd name="T7" fmla="*/ 1487 h 1487"/>
                <a:gd name="T8" fmla="*/ 771 w 771"/>
                <a:gd name="T9" fmla="*/ 1433 h 1487"/>
                <a:gd name="T10" fmla="*/ 771 w 771"/>
                <a:gd name="T11" fmla="*/ 1433 h 1487"/>
              </a:gdLst>
              <a:ahLst/>
              <a:cxnLst>
                <a:cxn ang="0">
                  <a:pos x="T0" y="T1"/>
                </a:cxn>
                <a:cxn ang="0">
                  <a:pos x="T2" y="T3"/>
                </a:cxn>
                <a:cxn ang="0">
                  <a:pos x="T4" y="T5"/>
                </a:cxn>
                <a:cxn ang="0">
                  <a:pos x="T6" y="T7"/>
                </a:cxn>
                <a:cxn ang="0">
                  <a:pos x="T8" y="T9"/>
                </a:cxn>
                <a:cxn ang="0">
                  <a:pos x="T10" y="T11"/>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grpSp>
          <p:nvGrpSpPr>
            <p:cNvPr id="67623" name="Group 39"/>
            <p:cNvGrpSpPr>
              <a:grpSpLocks/>
            </p:cNvGrpSpPr>
            <p:nvPr userDrawn="1"/>
          </p:nvGrpSpPr>
          <p:grpSpPr bwMode="auto">
            <a:xfrm>
              <a:off x="0" y="1632"/>
              <a:ext cx="5758" cy="1858"/>
              <a:chOff x="0" y="1632"/>
              <a:chExt cx="5758" cy="1858"/>
            </a:xfrm>
          </p:grpSpPr>
          <p:sp>
            <p:nvSpPr>
              <p:cNvPr id="67624" name="Freeform 40"/>
              <p:cNvSpPr>
                <a:spLocks/>
              </p:cNvSpPr>
              <p:nvPr/>
            </p:nvSpPr>
            <p:spPr bwMode="hidden">
              <a:xfrm>
                <a:off x="0" y="1632"/>
                <a:ext cx="3670" cy="1313"/>
              </a:xfrm>
              <a:custGeom>
                <a:avLst/>
                <a:gdLst>
                  <a:gd name="T0" fmla="*/ 0 w 3659"/>
                  <a:gd name="T1" fmla="*/ 0 h 1313"/>
                  <a:gd name="T2" fmla="*/ 0 w 3659"/>
                  <a:gd name="T3" fmla="*/ 366 h 1313"/>
                  <a:gd name="T4" fmla="*/ 3635 w 3659"/>
                  <a:gd name="T5" fmla="*/ 1313 h 1313"/>
                  <a:gd name="T6" fmla="*/ 3647 w 3659"/>
                  <a:gd name="T7" fmla="*/ 1235 h 1313"/>
                  <a:gd name="T8" fmla="*/ 3659 w 3659"/>
                  <a:gd name="T9" fmla="*/ 1163 h 1313"/>
                  <a:gd name="T10" fmla="*/ 0 w 3659"/>
                  <a:gd name="T11" fmla="*/ 0 h 1313"/>
                  <a:gd name="T12" fmla="*/ 0 w 3659"/>
                  <a:gd name="T13" fmla="*/ 0 h 1313"/>
                </a:gdLst>
                <a:ahLst/>
                <a:cxnLst>
                  <a:cxn ang="0">
                    <a:pos x="T0" y="T1"/>
                  </a:cxn>
                  <a:cxn ang="0">
                    <a:pos x="T2" y="T3"/>
                  </a:cxn>
                  <a:cxn ang="0">
                    <a:pos x="T4" y="T5"/>
                  </a:cxn>
                  <a:cxn ang="0">
                    <a:pos x="T6" y="T7"/>
                  </a:cxn>
                  <a:cxn ang="0">
                    <a:pos x="T8" y="T9"/>
                  </a:cxn>
                  <a:cxn ang="0">
                    <a:pos x="T10" y="T11"/>
                  </a:cxn>
                  <a:cxn ang="0">
                    <a:pos x="T12" y="T13"/>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25" name="Freeform 41"/>
              <p:cNvSpPr>
                <a:spLocks/>
              </p:cNvSpPr>
              <p:nvPr/>
            </p:nvSpPr>
            <p:spPr bwMode="hidden">
              <a:xfrm>
                <a:off x="3646" y="2795"/>
                <a:ext cx="2112" cy="695"/>
              </a:xfrm>
              <a:custGeom>
                <a:avLst/>
                <a:gdLst>
                  <a:gd name="T0" fmla="*/ 2105 w 2105"/>
                  <a:gd name="T1" fmla="*/ 665 h 695"/>
                  <a:gd name="T2" fmla="*/ 24 w 2105"/>
                  <a:gd name="T3" fmla="*/ 0 h 695"/>
                  <a:gd name="T4" fmla="*/ 12 w 2105"/>
                  <a:gd name="T5" fmla="*/ 72 h 695"/>
                  <a:gd name="T6" fmla="*/ 0 w 2105"/>
                  <a:gd name="T7" fmla="*/ 150 h 695"/>
                  <a:gd name="T8" fmla="*/ 2105 w 2105"/>
                  <a:gd name="T9" fmla="*/ 695 h 695"/>
                  <a:gd name="T10" fmla="*/ 2105 w 2105"/>
                  <a:gd name="T11" fmla="*/ 665 h 695"/>
                  <a:gd name="T12" fmla="*/ 2105 w 2105"/>
                  <a:gd name="T13" fmla="*/ 665 h 695"/>
                </a:gdLst>
                <a:ahLst/>
                <a:cxnLst>
                  <a:cxn ang="0">
                    <a:pos x="T0" y="T1"/>
                  </a:cxn>
                  <a:cxn ang="0">
                    <a:pos x="T2" y="T3"/>
                  </a:cxn>
                  <a:cxn ang="0">
                    <a:pos x="T4" y="T5"/>
                  </a:cxn>
                  <a:cxn ang="0">
                    <a:pos x="T6" y="T7"/>
                  </a:cxn>
                  <a:cxn ang="0">
                    <a:pos x="T8" y="T9"/>
                  </a:cxn>
                  <a:cxn ang="0">
                    <a:pos x="T10" y="T11"/>
                  </a:cxn>
                  <a:cxn ang="0">
                    <a:pos x="T12" y="T13"/>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grpSp>
      </p:grpSp>
      <p:sp>
        <p:nvSpPr>
          <p:cNvPr id="67626" name="Rectangle 42"/>
          <p:cNvSpPr>
            <a:spLocks noGrp="1" noChangeArrowheads="1"/>
          </p:cNvSpPr>
          <p:nvPr>
            <p:ph type="ctrTitle" sz="quarter"/>
          </p:nvPr>
        </p:nvSpPr>
        <p:spPr>
          <a:xfrm>
            <a:off x="609600" y="1600200"/>
            <a:ext cx="10972800" cy="1828800"/>
          </a:xfrm>
        </p:spPr>
        <p:txBody>
          <a:bodyPr/>
          <a:lstStyle>
            <a:lvl1pPr>
              <a:defRPr sz="3200"/>
            </a:lvl1pPr>
          </a:lstStyle>
          <a:p>
            <a:pPr lvl="0"/>
            <a:r>
              <a:rPr lang="de-DE" altLang="de-DE" noProof="0"/>
              <a:t>Titelmasterformat durch Klicken bearbeiten</a:t>
            </a:r>
          </a:p>
        </p:txBody>
      </p:sp>
      <p:sp>
        <p:nvSpPr>
          <p:cNvPr id="67627" name="Rectangle 43"/>
          <p:cNvSpPr>
            <a:spLocks noGrp="1" noChangeArrowheads="1"/>
          </p:cNvSpPr>
          <p:nvPr>
            <p:ph type="subTitle" sz="quarter" idx="1"/>
          </p:nvPr>
        </p:nvSpPr>
        <p:spPr>
          <a:xfrm>
            <a:off x="1828800" y="3886200"/>
            <a:ext cx="8534400" cy="1752600"/>
          </a:xfrm>
        </p:spPr>
        <p:txBody>
          <a:bodyPr/>
          <a:lstStyle>
            <a:lvl1pPr marL="0" indent="0" algn="ctr">
              <a:buFont typeface="Wingdings" panose="05000000000000000000" pitchFamily="2" charset="2"/>
              <a:buNone/>
              <a:defRPr sz="2800"/>
            </a:lvl1pPr>
          </a:lstStyle>
          <a:p>
            <a:pPr lvl="0"/>
            <a:r>
              <a:rPr lang="de-DE" altLang="de-DE" noProof="0"/>
              <a:t>Formatvorlage des Untertitelmasters durch Klicken bearbeiten</a:t>
            </a:r>
          </a:p>
        </p:txBody>
      </p:sp>
      <p:sp>
        <p:nvSpPr>
          <p:cNvPr id="67628" name="Rectangle 44"/>
          <p:cNvSpPr>
            <a:spLocks noGrp="1" noChangeArrowheads="1"/>
          </p:cNvSpPr>
          <p:nvPr>
            <p:ph type="dt" sz="quarter" idx="2"/>
          </p:nvPr>
        </p:nvSpPr>
        <p:spPr/>
        <p:txBody>
          <a:bodyPr/>
          <a:lstStyle>
            <a:lvl1pPr>
              <a:defRPr/>
            </a:lvl1pPr>
          </a:lstStyle>
          <a:p>
            <a:fld id="{D4C71860-4BF3-46F0-AAD2-90056C7DAF19}" type="datetime1">
              <a:rPr lang="de-DE" altLang="de-DE" smtClean="0"/>
              <a:t>09.04.2018</a:t>
            </a:fld>
            <a:endParaRPr lang="de-DE" altLang="de-DE"/>
          </a:p>
        </p:txBody>
      </p:sp>
      <p:sp>
        <p:nvSpPr>
          <p:cNvPr id="67629" name="Rectangle 45"/>
          <p:cNvSpPr>
            <a:spLocks noGrp="1" noChangeArrowheads="1"/>
          </p:cNvSpPr>
          <p:nvPr>
            <p:ph type="ftr" sz="quarter" idx="3"/>
          </p:nvPr>
        </p:nvSpPr>
        <p:spPr/>
        <p:txBody>
          <a:bodyPr/>
          <a:lstStyle>
            <a:lvl1pPr>
              <a:defRPr/>
            </a:lvl1pPr>
          </a:lstStyle>
          <a:p>
            <a:r>
              <a:rPr lang="de-DE" altLang="de-DE"/>
              <a:t>Update für betriebliche Datenschutzbeauftragte 2018</a:t>
            </a:r>
          </a:p>
        </p:txBody>
      </p:sp>
      <p:sp>
        <p:nvSpPr>
          <p:cNvPr id="67630" name="Rectangle 46"/>
          <p:cNvSpPr>
            <a:spLocks noGrp="1" noChangeArrowheads="1"/>
          </p:cNvSpPr>
          <p:nvPr>
            <p:ph type="sldNum" sz="quarter" idx="4"/>
          </p:nvPr>
        </p:nvSpPr>
        <p:spPr/>
        <p:txBody>
          <a:bodyPr/>
          <a:lstStyle>
            <a:lvl1pPr>
              <a:defRPr/>
            </a:lvl1pPr>
          </a:lstStyle>
          <a:p>
            <a:fld id="{B2243098-5CCA-43C4-B2C0-210BE3241DD9}" type="slidenum">
              <a:rPr lang="de-DE" altLang="de-DE"/>
              <a:pPr/>
              <a:t>‹Nr.›</a:t>
            </a:fld>
            <a:endParaRPr lang="de-DE" altLang="de-DE"/>
          </a:p>
        </p:txBody>
      </p:sp>
    </p:spTree>
    <p:extLst>
      <p:ext uri="{BB962C8B-B14F-4D97-AF65-F5344CB8AC3E}">
        <p14:creationId xmlns:p14="http://schemas.microsoft.com/office/powerpoint/2010/main" val="243064098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762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627" grpId="0" build="p">
        <p:tmplLst>
          <p:tmpl lvl="1">
            <p:tnLst>
              <p:par>
                <p:cTn presetID="1" presetClass="entr" presetSubtype="0" fill="hold" nodeType="clickEffect">
                  <p:stCondLst>
                    <p:cond delay="0"/>
                  </p:stCondLst>
                  <p:childTnLst>
                    <p:set>
                      <p:cBhvr>
                        <p:cTn dur="1" fill="hold">
                          <p:stCondLst>
                            <p:cond delay="0"/>
                          </p:stCondLst>
                        </p:cTn>
                        <p:tgtEl>
                          <p:spTgt spid="67627"/>
                        </p:tgtEl>
                        <p:attrNameLst>
                          <p:attrName>style.visibility</p:attrName>
                        </p:attrNameLst>
                      </p:cBhvr>
                      <p:to>
                        <p:strVal val="visible"/>
                      </p:to>
                    </p:se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fld id="{B98FA255-F689-42F3-90CE-3436DCADFF16}" type="datetime1">
              <a:rPr lang="de-DE" altLang="de-DE" smtClean="0"/>
              <a:t>09.04.2018</a:t>
            </a:fld>
            <a:endParaRPr lang="de-DE" altLang="de-DE"/>
          </a:p>
        </p:txBody>
      </p:sp>
      <p:sp>
        <p:nvSpPr>
          <p:cNvPr id="5" name="Fußzeilenplatzhalter 4"/>
          <p:cNvSpPr>
            <a:spLocks noGrp="1"/>
          </p:cNvSpPr>
          <p:nvPr>
            <p:ph type="ftr" sz="quarter" idx="11"/>
          </p:nvPr>
        </p:nvSpPr>
        <p:spPr/>
        <p:txBody>
          <a:bodyPr/>
          <a:lstStyle>
            <a:lvl1pPr>
              <a:defRPr/>
            </a:lvl1pPr>
          </a:lstStyle>
          <a:p>
            <a:r>
              <a:rPr lang="de-DE" altLang="de-DE"/>
              <a:t>Update für betriebliche Datenschutzbeauftragte 2018</a:t>
            </a:r>
          </a:p>
        </p:txBody>
      </p:sp>
      <p:sp>
        <p:nvSpPr>
          <p:cNvPr id="6" name="Foliennummernplatzhalter 5"/>
          <p:cNvSpPr>
            <a:spLocks noGrp="1"/>
          </p:cNvSpPr>
          <p:nvPr>
            <p:ph type="sldNum" sz="quarter" idx="12"/>
          </p:nvPr>
        </p:nvSpPr>
        <p:spPr/>
        <p:txBody>
          <a:bodyPr/>
          <a:lstStyle>
            <a:lvl1pPr>
              <a:defRPr/>
            </a:lvl1pPr>
          </a:lstStyle>
          <a:p>
            <a:fld id="{7470A50E-D7D9-4EB1-A7F6-79B072783F1D}" type="slidenum">
              <a:rPr lang="de-DE" altLang="de-DE"/>
              <a:pPr/>
              <a:t>‹Nr.›</a:t>
            </a:fld>
            <a:endParaRPr lang="de-DE" altLang="de-DE"/>
          </a:p>
        </p:txBody>
      </p:sp>
    </p:spTree>
    <p:extLst>
      <p:ext uri="{BB962C8B-B14F-4D97-AF65-F5344CB8AC3E}">
        <p14:creationId xmlns:p14="http://schemas.microsoft.com/office/powerpoint/2010/main" val="2802116981"/>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851900" y="277814"/>
            <a:ext cx="2745317" cy="5881687"/>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609601" y="277814"/>
            <a:ext cx="8039100" cy="5881687"/>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fld id="{AD19D4BA-2B60-4888-B5F8-C8D773F1E4F8}" type="datetime1">
              <a:rPr lang="de-DE" altLang="de-DE" smtClean="0"/>
              <a:t>09.04.2018</a:t>
            </a:fld>
            <a:endParaRPr lang="de-DE" altLang="de-DE"/>
          </a:p>
        </p:txBody>
      </p:sp>
      <p:sp>
        <p:nvSpPr>
          <p:cNvPr id="5" name="Fußzeilenplatzhalter 4"/>
          <p:cNvSpPr>
            <a:spLocks noGrp="1"/>
          </p:cNvSpPr>
          <p:nvPr>
            <p:ph type="ftr" sz="quarter" idx="11"/>
          </p:nvPr>
        </p:nvSpPr>
        <p:spPr/>
        <p:txBody>
          <a:bodyPr/>
          <a:lstStyle>
            <a:lvl1pPr>
              <a:defRPr/>
            </a:lvl1pPr>
          </a:lstStyle>
          <a:p>
            <a:r>
              <a:rPr lang="de-DE" altLang="de-DE"/>
              <a:t>Update für betriebliche Datenschutzbeauftragte 2018</a:t>
            </a:r>
          </a:p>
        </p:txBody>
      </p:sp>
      <p:sp>
        <p:nvSpPr>
          <p:cNvPr id="6" name="Foliennummernplatzhalter 5"/>
          <p:cNvSpPr>
            <a:spLocks noGrp="1"/>
          </p:cNvSpPr>
          <p:nvPr>
            <p:ph type="sldNum" sz="quarter" idx="12"/>
          </p:nvPr>
        </p:nvSpPr>
        <p:spPr/>
        <p:txBody>
          <a:bodyPr/>
          <a:lstStyle>
            <a:lvl1pPr>
              <a:defRPr/>
            </a:lvl1pPr>
          </a:lstStyle>
          <a:p>
            <a:fld id="{37E87810-ACDD-4975-835A-85EBFEFE411C}" type="slidenum">
              <a:rPr lang="de-DE" altLang="de-DE"/>
              <a:pPr/>
              <a:t>‹Nr.›</a:t>
            </a:fld>
            <a:endParaRPr lang="de-DE" altLang="de-DE"/>
          </a:p>
        </p:txBody>
      </p:sp>
    </p:spTree>
    <p:extLst>
      <p:ext uri="{BB962C8B-B14F-4D97-AF65-F5344CB8AC3E}">
        <p14:creationId xmlns:p14="http://schemas.microsoft.com/office/powerpoint/2010/main" val="2663856918"/>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elfolie">
    <p:spTree>
      <p:nvGrpSpPr>
        <p:cNvPr id="1" name=""/>
        <p:cNvGrpSpPr/>
        <p:nvPr/>
      </p:nvGrpSpPr>
      <p:grpSpPr>
        <a:xfrm>
          <a:off x="0" y="0"/>
          <a:ext cx="0" cy="0"/>
          <a:chOff x="0" y="0"/>
          <a:chExt cx="0" cy="0"/>
        </a:xfrm>
      </p:grpSpPr>
      <p:grpSp>
        <p:nvGrpSpPr>
          <p:cNvPr id="67586" name="Group 2"/>
          <p:cNvGrpSpPr>
            <a:grpSpLocks/>
          </p:cNvGrpSpPr>
          <p:nvPr/>
        </p:nvGrpSpPr>
        <p:grpSpPr bwMode="auto">
          <a:xfrm>
            <a:off x="0" y="1"/>
            <a:ext cx="12192000" cy="6856413"/>
            <a:chOff x="0" y="0"/>
            <a:chExt cx="5760" cy="4319"/>
          </a:xfrm>
        </p:grpSpPr>
        <p:sp>
          <p:nvSpPr>
            <p:cNvPr id="67587" name="Freeform 3"/>
            <p:cNvSpPr>
              <a:spLocks/>
            </p:cNvSpPr>
            <p:nvPr/>
          </p:nvSpPr>
          <p:spPr bwMode="hidden">
            <a:xfrm>
              <a:off x="0" y="12"/>
              <a:ext cx="5758" cy="3273"/>
            </a:xfrm>
            <a:custGeom>
              <a:avLst/>
              <a:gdLst>
                <a:gd name="T0" fmla="*/ 3193 w 5740"/>
                <a:gd name="T1" fmla="*/ 1816 h 3273"/>
                <a:gd name="T2" fmla="*/ 0 w 5740"/>
                <a:gd name="T3" fmla="*/ 0 h 3273"/>
                <a:gd name="T4" fmla="*/ 0 w 5740"/>
                <a:gd name="T5" fmla="*/ 522 h 3273"/>
                <a:gd name="T6" fmla="*/ 3037 w 5740"/>
                <a:gd name="T7" fmla="*/ 1978 h 3273"/>
                <a:gd name="T8" fmla="*/ 5740 w 5740"/>
                <a:gd name="T9" fmla="*/ 3273 h 3273"/>
                <a:gd name="T10" fmla="*/ 5740 w 5740"/>
                <a:gd name="T11" fmla="*/ 3267 h 3273"/>
                <a:gd name="T12" fmla="*/ 3193 w 5740"/>
                <a:gd name="T13" fmla="*/ 1816 h 3273"/>
                <a:gd name="T14" fmla="*/ 3193 w 5740"/>
                <a:gd name="T15" fmla="*/ 1816 h 32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588" name="Freeform 4"/>
            <p:cNvSpPr>
              <a:spLocks/>
            </p:cNvSpPr>
            <p:nvPr/>
          </p:nvSpPr>
          <p:spPr bwMode="hidden">
            <a:xfrm>
              <a:off x="149" y="0"/>
              <a:ext cx="5609" cy="3243"/>
            </a:xfrm>
            <a:custGeom>
              <a:avLst/>
              <a:gdLst>
                <a:gd name="T0" fmla="*/ 3163 w 5591"/>
                <a:gd name="T1" fmla="*/ 1714 h 3243"/>
                <a:gd name="T2" fmla="*/ 431 w 5591"/>
                <a:gd name="T3" fmla="*/ 0 h 3243"/>
                <a:gd name="T4" fmla="*/ 0 w 5591"/>
                <a:gd name="T5" fmla="*/ 0 h 3243"/>
                <a:gd name="T6" fmla="*/ 3086 w 5591"/>
                <a:gd name="T7" fmla="*/ 1786 h 3243"/>
                <a:gd name="T8" fmla="*/ 5591 w 5591"/>
                <a:gd name="T9" fmla="*/ 3243 h 3243"/>
                <a:gd name="T10" fmla="*/ 5591 w 5591"/>
                <a:gd name="T11" fmla="*/ 3237 h 3243"/>
                <a:gd name="T12" fmla="*/ 3163 w 5591"/>
                <a:gd name="T13" fmla="*/ 1714 h 3243"/>
                <a:gd name="T14" fmla="*/ 3163 w 5591"/>
                <a:gd name="T15" fmla="*/ 1714 h 3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589" name="Freeform 5"/>
            <p:cNvSpPr>
              <a:spLocks/>
            </p:cNvSpPr>
            <p:nvPr/>
          </p:nvSpPr>
          <p:spPr bwMode="hidden">
            <a:xfrm>
              <a:off x="0" y="3433"/>
              <a:ext cx="4038" cy="191"/>
            </a:xfrm>
            <a:custGeom>
              <a:avLst/>
              <a:gdLst>
                <a:gd name="T0" fmla="*/ 0 w 4042"/>
                <a:gd name="T1" fmla="*/ 156 h 192"/>
                <a:gd name="T2" fmla="*/ 4042 w 4042"/>
                <a:gd name="T3" fmla="*/ 192 h 192"/>
                <a:gd name="T4" fmla="*/ 4042 w 4042"/>
                <a:gd name="T5" fmla="*/ 144 h 192"/>
                <a:gd name="T6" fmla="*/ 0 w 4042"/>
                <a:gd name="T7" fmla="*/ 0 h 192"/>
                <a:gd name="T8" fmla="*/ 0 w 4042"/>
                <a:gd name="T9" fmla="*/ 156 h 192"/>
                <a:gd name="T10" fmla="*/ 0 w 4042"/>
                <a:gd name="T11" fmla="*/ 156 h 192"/>
              </a:gdLst>
              <a:ahLst/>
              <a:cxnLst>
                <a:cxn ang="0">
                  <a:pos x="T0" y="T1"/>
                </a:cxn>
                <a:cxn ang="0">
                  <a:pos x="T2" y="T3"/>
                </a:cxn>
                <a:cxn ang="0">
                  <a:pos x="T4" y="T5"/>
                </a:cxn>
                <a:cxn ang="0">
                  <a:pos x="T6" y="T7"/>
                </a:cxn>
                <a:cxn ang="0">
                  <a:pos x="T8" y="T9"/>
                </a:cxn>
                <a:cxn ang="0">
                  <a:pos x="T10" y="T11"/>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590" name="Freeform 6"/>
            <p:cNvSpPr>
              <a:spLocks/>
            </p:cNvSpPr>
            <p:nvPr/>
          </p:nvSpPr>
          <p:spPr bwMode="hidden">
            <a:xfrm>
              <a:off x="4038" y="3577"/>
              <a:ext cx="1720" cy="65"/>
            </a:xfrm>
            <a:custGeom>
              <a:avLst/>
              <a:gdLst>
                <a:gd name="T0" fmla="*/ 1722 w 1722"/>
                <a:gd name="T1" fmla="*/ 66 h 66"/>
                <a:gd name="T2" fmla="*/ 1722 w 1722"/>
                <a:gd name="T3" fmla="*/ 60 h 66"/>
                <a:gd name="T4" fmla="*/ 0 w 1722"/>
                <a:gd name="T5" fmla="*/ 0 h 66"/>
                <a:gd name="T6" fmla="*/ 0 w 1722"/>
                <a:gd name="T7" fmla="*/ 48 h 66"/>
                <a:gd name="T8" fmla="*/ 1722 w 1722"/>
                <a:gd name="T9" fmla="*/ 66 h 66"/>
                <a:gd name="T10" fmla="*/ 1722 w 1722"/>
                <a:gd name="T11" fmla="*/ 66 h 66"/>
              </a:gdLst>
              <a:ahLst/>
              <a:cxnLst>
                <a:cxn ang="0">
                  <a:pos x="T0" y="T1"/>
                </a:cxn>
                <a:cxn ang="0">
                  <a:pos x="T2" y="T3"/>
                </a:cxn>
                <a:cxn ang="0">
                  <a:pos x="T4" y="T5"/>
                </a:cxn>
                <a:cxn ang="0">
                  <a:pos x="T6" y="T7"/>
                </a:cxn>
                <a:cxn ang="0">
                  <a:pos x="T8" y="T9"/>
                </a:cxn>
                <a:cxn ang="0">
                  <a:pos x="T10" y="T11"/>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591" name="Freeform 7"/>
            <p:cNvSpPr>
              <a:spLocks/>
            </p:cNvSpPr>
            <p:nvPr/>
          </p:nvSpPr>
          <p:spPr bwMode="hidden">
            <a:xfrm>
              <a:off x="0" y="3726"/>
              <a:ext cx="4784" cy="329"/>
            </a:xfrm>
            <a:custGeom>
              <a:avLst/>
              <a:gdLst>
                <a:gd name="T0" fmla="*/ 0 w 4789"/>
                <a:gd name="T1" fmla="*/ 329 h 329"/>
                <a:gd name="T2" fmla="*/ 4789 w 4789"/>
                <a:gd name="T3" fmla="*/ 77 h 329"/>
                <a:gd name="T4" fmla="*/ 4789 w 4789"/>
                <a:gd name="T5" fmla="*/ 0 h 329"/>
                <a:gd name="T6" fmla="*/ 0 w 4789"/>
                <a:gd name="T7" fmla="*/ 107 h 329"/>
                <a:gd name="T8" fmla="*/ 0 w 4789"/>
                <a:gd name="T9" fmla="*/ 329 h 329"/>
                <a:gd name="T10" fmla="*/ 0 w 4789"/>
                <a:gd name="T11" fmla="*/ 329 h 329"/>
              </a:gdLst>
              <a:ahLst/>
              <a:cxnLst>
                <a:cxn ang="0">
                  <a:pos x="T0" y="T1"/>
                </a:cxn>
                <a:cxn ang="0">
                  <a:pos x="T2" y="T3"/>
                </a:cxn>
                <a:cxn ang="0">
                  <a:pos x="T4" y="T5"/>
                </a:cxn>
                <a:cxn ang="0">
                  <a:pos x="T6" y="T7"/>
                </a:cxn>
                <a:cxn ang="0">
                  <a:pos x="T8" y="T9"/>
                </a:cxn>
                <a:cxn ang="0">
                  <a:pos x="T10" y="T11"/>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de-DE" sz="1800"/>
            </a:p>
          </p:txBody>
        </p:sp>
        <p:sp>
          <p:nvSpPr>
            <p:cNvPr id="67592" name="Freeform 8"/>
            <p:cNvSpPr>
              <a:spLocks/>
            </p:cNvSpPr>
            <p:nvPr/>
          </p:nvSpPr>
          <p:spPr bwMode="hidden">
            <a:xfrm>
              <a:off x="4784" y="3702"/>
              <a:ext cx="974" cy="101"/>
            </a:xfrm>
            <a:custGeom>
              <a:avLst/>
              <a:gdLst>
                <a:gd name="T0" fmla="*/ 975 w 975"/>
                <a:gd name="T1" fmla="*/ 48 h 101"/>
                <a:gd name="T2" fmla="*/ 975 w 975"/>
                <a:gd name="T3" fmla="*/ 0 h 101"/>
                <a:gd name="T4" fmla="*/ 0 w 975"/>
                <a:gd name="T5" fmla="*/ 24 h 101"/>
                <a:gd name="T6" fmla="*/ 0 w 975"/>
                <a:gd name="T7" fmla="*/ 101 h 101"/>
                <a:gd name="T8" fmla="*/ 975 w 975"/>
                <a:gd name="T9" fmla="*/ 48 h 101"/>
                <a:gd name="T10" fmla="*/ 975 w 975"/>
                <a:gd name="T11" fmla="*/ 48 h 101"/>
              </a:gdLst>
              <a:ahLst/>
              <a:cxnLst>
                <a:cxn ang="0">
                  <a:pos x="T0" y="T1"/>
                </a:cxn>
                <a:cxn ang="0">
                  <a:pos x="T2" y="T3"/>
                </a:cxn>
                <a:cxn ang="0">
                  <a:pos x="T4" y="T5"/>
                </a:cxn>
                <a:cxn ang="0">
                  <a:pos x="T6" y="T7"/>
                </a:cxn>
                <a:cxn ang="0">
                  <a:pos x="T8" y="T9"/>
                </a:cxn>
                <a:cxn ang="0">
                  <a:pos x="T10" y="T11"/>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593" name="Freeform 9"/>
            <p:cNvSpPr>
              <a:spLocks/>
            </p:cNvSpPr>
            <p:nvPr/>
          </p:nvSpPr>
          <p:spPr bwMode="hidden">
            <a:xfrm>
              <a:off x="3619" y="3815"/>
              <a:ext cx="2139" cy="198"/>
            </a:xfrm>
            <a:custGeom>
              <a:avLst/>
              <a:gdLst>
                <a:gd name="T0" fmla="*/ 2141 w 2141"/>
                <a:gd name="T1" fmla="*/ 0 h 198"/>
                <a:gd name="T2" fmla="*/ 0 w 2141"/>
                <a:gd name="T3" fmla="*/ 156 h 198"/>
                <a:gd name="T4" fmla="*/ 0 w 2141"/>
                <a:gd name="T5" fmla="*/ 198 h 198"/>
                <a:gd name="T6" fmla="*/ 2141 w 2141"/>
                <a:gd name="T7" fmla="*/ 0 h 198"/>
                <a:gd name="T8" fmla="*/ 2141 w 2141"/>
                <a:gd name="T9" fmla="*/ 0 h 198"/>
              </a:gdLst>
              <a:ahLst/>
              <a:cxnLst>
                <a:cxn ang="0">
                  <a:pos x="T0" y="T1"/>
                </a:cxn>
                <a:cxn ang="0">
                  <a:pos x="T2" y="T3"/>
                </a:cxn>
                <a:cxn ang="0">
                  <a:pos x="T4" y="T5"/>
                </a:cxn>
                <a:cxn ang="0">
                  <a:pos x="T6" y="T7"/>
                </a:cxn>
                <a:cxn ang="0">
                  <a:pos x="T8" y="T9"/>
                </a:cxn>
              </a:cxnLst>
              <a:rect l="0" t="0" r="r" b="b"/>
              <a:pathLst>
                <a:path w="2141" h="198">
                  <a:moveTo>
                    <a:pt x="2141" y="0"/>
                  </a:moveTo>
                  <a:lnTo>
                    <a:pt x="0" y="156"/>
                  </a:lnTo>
                  <a:lnTo>
                    <a:pt x="0" y="198"/>
                  </a:lnTo>
                  <a:lnTo>
                    <a:pt x="2141" y="0"/>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594" name="Freeform 10"/>
            <p:cNvSpPr>
              <a:spLocks/>
            </p:cNvSpPr>
            <p:nvPr/>
          </p:nvSpPr>
          <p:spPr bwMode="hidden">
            <a:xfrm>
              <a:off x="0" y="3971"/>
              <a:ext cx="3619" cy="348"/>
            </a:xfrm>
            <a:custGeom>
              <a:avLst/>
              <a:gdLst>
                <a:gd name="T0" fmla="*/ 0 w 3623"/>
                <a:gd name="T1" fmla="*/ 348 h 348"/>
                <a:gd name="T2" fmla="*/ 311 w 3623"/>
                <a:gd name="T3" fmla="*/ 348 h 348"/>
                <a:gd name="T4" fmla="*/ 3623 w 3623"/>
                <a:gd name="T5" fmla="*/ 42 h 348"/>
                <a:gd name="T6" fmla="*/ 3623 w 3623"/>
                <a:gd name="T7" fmla="*/ 0 h 348"/>
                <a:gd name="T8" fmla="*/ 0 w 3623"/>
                <a:gd name="T9" fmla="*/ 264 h 348"/>
                <a:gd name="T10" fmla="*/ 0 w 3623"/>
                <a:gd name="T11" fmla="*/ 348 h 348"/>
                <a:gd name="T12" fmla="*/ 0 w 3623"/>
                <a:gd name="T13" fmla="*/ 348 h 348"/>
              </a:gdLst>
              <a:ahLst/>
              <a:cxnLst>
                <a:cxn ang="0">
                  <a:pos x="T0" y="T1"/>
                </a:cxn>
                <a:cxn ang="0">
                  <a:pos x="T2" y="T3"/>
                </a:cxn>
                <a:cxn ang="0">
                  <a:pos x="T4" y="T5"/>
                </a:cxn>
                <a:cxn ang="0">
                  <a:pos x="T6" y="T7"/>
                </a:cxn>
                <a:cxn ang="0">
                  <a:pos x="T8" y="T9"/>
                </a:cxn>
                <a:cxn ang="0">
                  <a:pos x="T10" y="T11"/>
                </a:cxn>
                <a:cxn ang="0">
                  <a:pos x="T12" y="T13"/>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595" name="Freeform 11"/>
            <p:cNvSpPr>
              <a:spLocks/>
            </p:cNvSpPr>
            <p:nvPr/>
          </p:nvSpPr>
          <p:spPr bwMode="hidden">
            <a:xfrm>
              <a:off x="2097" y="4043"/>
              <a:ext cx="2514" cy="276"/>
            </a:xfrm>
            <a:custGeom>
              <a:avLst/>
              <a:gdLst>
                <a:gd name="T0" fmla="*/ 2182 w 2517"/>
                <a:gd name="T1" fmla="*/ 276 h 276"/>
                <a:gd name="T2" fmla="*/ 2517 w 2517"/>
                <a:gd name="T3" fmla="*/ 204 h 276"/>
                <a:gd name="T4" fmla="*/ 2260 w 2517"/>
                <a:gd name="T5" fmla="*/ 0 h 276"/>
                <a:gd name="T6" fmla="*/ 0 w 2517"/>
                <a:gd name="T7" fmla="*/ 276 h 276"/>
                <a:gd name="T8" fmla="*/ 2182 w 2517"/>
                <a:gd name="T9" fmla="*/ 276 h 276"/>
                <a:gd name="T10" fmla="*/ 2182 w 2517"/>
                <a:gd name="T11" fmla="*/ 276 h 276"/>
              </a:gdLst>
              <a:ahLst/>
              <a:cxnLst>
                <a:cxn ang="0">
                  <a:pos x="T0" y="T1"/>
                </a:cxn>
                <a:cxn ang="0">
                  <a:pos x="T2" y="T3"/>
                </a:cxn>
                <a:cxn ang="0">
                  <a:pos x="T4" y="T5"/>
                </a:cxn>
                <a:cxn ang="0">
                  <a:pos x="T6" y="T7"/>
                </a:cxn>
                <a:cxn ang="0">
                  <a:pos x="T8" y="T9"/>
                </a:cxn>
                <a:cxn ang="0">
                  <a:pos x="T10" y="T11"/>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596" name="Freeform 12"/>
            <p:cNvSpPr>
              <a:spLocks/>
            </p:cNvSpPr>
            <p:nvPr/>
          </p:nvSpPr>
          <p:spPr bwMode="hidden">
            <a:xfrm>
              <a:off x="4354" y="3869"/>
              <a:ext cx="1404" cy="378"/>
            </a:xfrm>
            <a:custGeom>
              <a:avLst/>
              <a:gdLst>
                <a:gd name="T0" fmla="*/ 1405 w 1405"/>
                <a:gd name="T1" fmla="*/ 126 h 378"/>
                <a:gd name="T2" fmla="*/ 1405 w 1405"/>
                <a:gd name="T3" fmla="*/ 0 h 378"/>
                <a:gd name="T4" fmla="*/ 0 w 1405"/>
                <a:gd name="T5" fmla="*/ 174 h 378"/>
                <a:gd name="T6" fmla="*/ 257 w 1405"/>
                <a:gd name="T7" fmla="*/ 378 h 378"/>
                <a:gd name="T8" fmla="*/ 1405 w 1405"/>
                <a:gd name="T9" fmla="*/ 126 h 378"/>
                <a:gd name="T10" fmla="*/ 1405 w 1405"/>
                <a:gd name="T11" fmla="*/ 126 h 378"/>
              </a:gdLst>
              <a:ahLst/>
              <a:cxnLst>
                <a:cxn ang="0">
                  <a:pos x="T0" y="T1"/>
                </a:cxn>
                <a:cxn ang="0">
                  <a:pos x="T2" y="T3"/>
                </a:cxn>
                <a:cxn ang="0">
                  <a:pos x="T4" y="T5"/>
                </a:cxn>
                <a:cxn ang="0">
                  <a:pos x="T6" y="T7"/>
                </a:cxn>
                <a:cxn ang="0">
                  <a:pos x="T8" y="T9"/>
                </a:cxn>
                <a:cxn ang="0">
                  <a:pos x="T10" y="T11"/>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597" name="Freeform 13"/>
            <p:cNvSpPr>
              <a:spLocks/>
            </p:cNvSpPr>
            <p:nvPr/>
          </p:nvSpPr>
          <p:spPr bwMode="hidden">
            <a:xfrm>
              <a:off x="5030" y="3151"/>
              <a:ext cx="728" cy="240"/>
            </a:xfrm>
            <a:custGeom>
              <a:avLst/>
              <a:gdLst>
                <a:gd name="T0" fmla="*/ 729 w 729"/>
                <a:gd name="T1" fmla="*/ 240 h 240"/>
                <a:gd name="T2" fmla="*/ 0 w 729"/>
                <a:gd name="T3" fmla="*/ 0 h 240"/>
                <a:gd name="T4" fmla="*/ 0 w 729"/>
                <a:gd name="T5" fmla="*/ 6 h 240"/>
                <a:gd name="T6" fmla="*/ 729 w 729"/>
                <a:gd name="T7" fmla="*/ 240 h 240"/>
                <a:gd name="T8" fmla="*/ 729 w 729"/>
                <a:gd name="T9" fmla="*/ 240 h 240"/>
              </a:gdLst>
              <a:ahLst/>
              <a:cxnLst>
                <a:cxn ang="0">
                  <a:pos x="T0" y="T1"/>
                </a:cxn>
                <a:cxn ang="0">
                  <a:pos x="T2" y="T3"/>
                </a:cxn>
                <a:cxn ang="0">
                  <a:pos x="T4" y="T5"/>
                </a:cxn>
                <a:cxn ang="0">
                  <a:pos x="T6" y="T7"/>
                </a:cxn>
                <a:cxn ang="0">
                  <a:pos x="T8" y="T9"/>
                </a:cxn>
              </a:cxnLst>
              <a:rect l="0" t="0" r="r" b="b"/>
              <a:pathLst>
                <a:path w="729" h="240">
                  <a:moveTo>
                    <a:pt x="729" y="240"/>
                  </a:moveTo>
                  <a:lnTo>
                    <a:pt x="0" y="0"/>
                  </a:lnTo>
                  <a:lnTo>
                    <a:pt x="0" y="6"/>
                  </a:lnTo>
                  <a:lnTo>
                    <a:pt x="729" y="240"/>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598" name="Freeform 14"/>
            <p:cNvSpPr>
              <a:spLocks/>
            </p:cNvSpPr>
            <p:nvPr/>
          </p:nvSpPr>
          <p:spPr bwMode="hidden">
            <a:xfrm>
              <a:off x="0" y="1486"/>
              <a:ext cx="5030" cy="1671"/>
            </a:xfrm>
            <a:custGeom>
              <a:avLst/>
              <a:gdLst>
                <a:gd name="T0" fmla="*/ 0 w 5035"/>
                <a:gd name="T1" fmla="*/ 72 h 1672"/>
                <a:gd name="T2" fmla="*/ 5035 w 5035"/>
                <a:gd name="T3" fmla="*/ 1672 h 1672"/>
                <a:gd name="T4" fmla="*/ 5035 w 5035"/>
                <a:gd name="T5" fmla="*/ 1666 h 1672"/>
                <a:gd name="T6" fmla="*/ 0 w 5035"/>
                <a:gd name="T7" fmla="*/ 0 h 1672"/>
                <a:gd name="T8" fmla="*/ 0 w 5035"/>
                <a:gd name="T9" fmla="*/ 72 h 1672"/>
                <a:gd name="T10" fmla="*/ 0 w 5035"/>
                <a:gd name="T11" fmla="*/ 72 h 1672"/>
              </a:gdLst>
              <a:ahLst/>
              <a:cxnLst>
                <a:cxn ang="0">
                  <a:pos x="T0" y="T1"/>
                </a:cxn>
                <a:cxn ang="0">
                  <a:pos x="T2" y="T3"/>
                </a:cxn>
                <a:cxn ang="0">
                  <a:pos x="T4" y="T5"/>
                </a:cxn>
                <a:cxn ang="0">
                  <a:pos x="T6" y="T7"/>
                </a:cxn>
                <a:cxn ang="0">
                  <a:pos x="T8" y="T9"/>
                </a:cxn>
                <a:cxn ang="0">
                  <a:pos x="T10" y="T11"/>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599" name="Freeform 15"/>
            <p:cNvSpPr>
              <a:spLocks/>
            </p:cNvSpPr>
            <p:nvPr/>
          </p:nvSpPr>
          <p:spPr bwMode="hidden">
            <a:xfrm>
              <a:off x="5030" y="3049"/>
              <a:ext cx="728" cy="318"/>
            </a:xfrm>
            <a:custGeom>
              <a:avLst/>
              <a:gdLst>
                <a:gd name="T0" fmla="*/ 729 w 729"/>
                <a:gd name="T1" fmla="*/ 318 h 318"/>
                <a:gd name="T2" fmla="*/ 729 w 729"/>
                <a:gd name="T3" fmla="*/ 312 h 318"/>
                <a:gd name="T4" fmla="*/ 0 w 729"/>
                <a:gd name="T5" fmla="*/ 0 h 318"/>
                <a:gd name="T6" fmla="*/ 0 w 729"/>
                <a:gd name="T7" fmla="*/ 54 h 318"/>
                <a:gd name="T8" fmla="*/ 729 w 729"/>
                <a:gd name="T9" fmla="*/ 318 h 318"/>
                <a:gd name="T10" fmla="*/ 729 w 729"/>
                <a:gd name="T11" fmla="*/ 318 h 318"/>
              </a:gdLst>
              <a:ahLst/>
              <a:cxnLst>
                <a:cxn ang="0">
                  <a:pos x="T0" y="T1"/>
                </a:cxn>
                <a:cxn ang="0">
                  <a:pos x="T2" y="T3"/>
                </a:cxn>
                <a:cxn ang="0">
                  <a:pos x="T4" y="T5"/>
                </a:cxn>
                <a:cxn ang="0">
                  <a:pos x="T6" y="T7"/>
                </a:cxn>
                <a:cxn ang="0">
                  <a:pos x="T8" y="T9"/>
                </a:cxn>
                <a:cxn ang="0">
                  <a:pos x="T10" y="T11"/>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00" name="Freeform 16"/>
            <p:cNvSpPr>
              <a:spLocks/>
            </p:cNvSpPr>
            <p:nvPr/>
          </p:nvSpPr>
          <p:spPr bwMode="hidden">
            <a:xfrm>
              <a:off x="0" y="916"/>
              <a:ext cx="5030" cy="2187"/>
            </a:xfrm>
            <a:custGeom>
              <a:avLst/>
              <a:gdLst>
                <a:gd name="T0" fmla="*/ 0 w 5035"/>
                <a:gd name="T1" fmla="*/ 396 h 2188"/>
                <a:gd name="T2" fmla="*/ 5035 w 5035"/>
                <a:gd name="T3" fmla="*/ 2188 h 2188"/>
                <a:gd name="T4" fmla="*/ 5035 w 5035"/>
                <a:gd name="T5" fmla="*/ 2134 h 2188"/>
                <a:gd name="T6" fmla="*/ 0 w 5035"/>
                <a:gd name="T7" fmla="*/ 0 h 2188"/>
                <a:gd name="T8" fmla="*/ 0 w 5035"/>
                <a:gd name="T9" fmla="*/ 396 h 2188"/>
                <a:gd name="T10" fmla="*/ 0 w 5035"/>
                <a:gd name="T11" fmla="*/ 396 h 2188"/>
              </a:gdLst>
              <a:ahLst/>
              <a:cxnLst>
                <a:cxn ang="0">
                  <a:pos x="T0" y="T1"/>
                </a:cxn>
                <a:cxn ang="0">
                  <a:pos x="T2" y="T3"/>
                </a:cxn>
                <a:cxn ang="0">
                  <a:pos x="T4" y="T5"/>
                </a:cxn>
                <a:cxn ang="0">
                  <a:pos x="T6" y="T7"/>
                </a:cxn>
                <a:cxn ang="0">
                  <a:pos x="T8" y="T9"/>
                </a:cxn>
                <a:cxn ang="0">
                  <a:pos x="T10" y="T11"/>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01" name="Freeform 17"/>
            <p:cNvSpPr>
              <a:spLocks/>
            </p:cNvSpPr>
            <p:nvPr/>
          </p:nvSpPr>
          <p:spPr bwMode="hidden">
            <a:xfrm>
              <a:off x="2294" y="0"/>
              <a:ext cx="3159" cy="2725"/>
            </a:xfrm>
            <a:custGeom>
              <a:avLst/>
              <a:gdLst>
                <a:gd name="T0" fmla="*/ 0 w 3163"/>
                <a:gd name="T1" fmla="*/ 0 h 2727"/>
                <a:gd name="T2" fmla="*/ 3145 w 3163"/>
                <a:gd name="T3" fmla="*/ 2727 h 2727"/>
                <a:gd name="T4" fmla="*/ 3163 w 3163"/>
                <a:gd name="T5" fmla="*/ 2704 h 2727"/>
                <a:gd name="T6" fmla="*/ 102 w 3163"/>
                <a:gd name="T7" fmla="*/ 0 h 2727"/>
                <a:gd name="T8" fmla="*/ 0 w 3163"/>
                <a:gd name="T9" fmla="*/ 0 h 2727"/>
                <a:gd name="T10" fmla="*/ 0 w 3163"/>
                <a:gd name="T11" fmla="*/ 0 h 2727"/>
              </a:gdLst>
              <a:ahLst/>
              <a:cxnLst>
                <a:cxn ang="0">
                  <a:pos x="T0" y="T1"/>
                </a:cxn>
                <a:cxn ang="0">
                  <a:pos x="T2" y="T3"/>
                </a:cxn>
                <a:cxn ang="0">
                  <a:pos x="T4" y="T5"/>
                </a:cxn>
                <a:cxn ang="0">
                  <a:pos x="T6" y="T7"/>
                </a:cxn>
                <a:cxn ang="0">
                  <a:pos x="T8" y="T9"/>
                </a:cxn>
                <a:cxn ang="0">
                  <a:pos x="T10" y="T11"/>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02" name="Freeform 18"/>
            <p:cNvSpPr>
              <a:spLocks/>
            </p:cNvSpPr>
            <p:nvPr/>
          </p:nvSpPr>
          <p:spPr bwMode="hidden">
            <a:xfrm>
              <a:off x="5435" y="2702"/>
              <a:ext cx="323" cy="299"/>
            </a:xfrm>
            <a:custGeom>
              <a:avLst/>
              <a:gdLst>
                <a:gd name="T0" fmla="*/ 323 w 323"/>
                <a:gd name="T1" fmla="*/ 299 h 299"/>
                <a:gd name="T2" fmla="*/ 323 w 323"/>
                <a:gd name="T3" fmla="*/ 263 h 299"/>
                <a:gd name="T4" fmla="*/ 18 w 323"/>
                <a:gd name="T5" fmla="*/ 0 h 299"/>
                <a:gd name="T6" fmla="*/ 0 w 323"/>
                <a:gd name="T7" fmla="*/ 23 h 299"/>
                <a:gd name="T8" fmla="*/ 323 w 323"/>
                <a:gd name="T9" fmla="*/ 299 h 299"/>
                <a:gd name="T10" fmla="*/ 323 w 323"/>
                <a:gd name="T11" fmla="*/ 299 h 299"/>
              </a:gdLst>
              <a:ahLst/>
              <a:cxnLst>
                <a:cxn ang="0">
                  <a:pos x="T0" y="T1"/>
                </a:cxn>
                <a:cxn ang="0">
                  <a:pos x="T2" y="T3"/>
                </a:cxn>
                <a:cxn ang="0">
                  <a:pos x="T4" y="T5"/>
                </a:cxn>
                <a:cxn ang="0">
                  <a:pos x="T6" y="T7"/>
                </a:cxn>
                <a:cxn ang="0">
                  <a:pos x="T8" y="T9"/>
                </a:cxn>
                <a:cxn ang="0">
                  <a:pos x="T10" y="T11"/>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03"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Lst>
              <a:ahLst/>
              <a:cxnLst>
                <a:cxn ang="0">
                  <a:pos x="T0" y="T1"/>
                </a:cxn>
                <a:cxn ang="0">
                  <a:pos x="T2" y="T3"/>
                </a:cxn>
                <a:cxn ang="0">
                  <a:pos x="T4" y="T5"/>
                </a:cxn>
                <a:cxn ang="0">
                  <a:pos x="T6" y="T7"/>
                </a:cxn>
                <a:cxn ang="0">
                  <a:pos x="T8" y="T9"/>
                </a:cxn>
                <a:cxn ang="0">
                  <a:pos x="T10" y="T11"/>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04" name="Freeform 20"/>
            <p:cNvSpPr>
              <a:spLocks/>
            </p:cNvSpPr>
            <p:nvPr/>
          </p:nvSpPr>
          <p:spPr bwMode="hidden">
            <a:xfrm>
              <a:off x="2454" y="0"/>
              <a:ext cx="3119" cy="2678"/>
            </a:xfrm>
            <a:custGeom>
              <a:avLst/>
              <a:gdLst>
                <a:gd name="T0" fmla="*/ 0 w 3122"/>
                <a:gd name="T1" fmla="*/ 0 h 2680"/>
                <a:gd name="T2" fmla="*/ 3026 w 3122"/>
                <a:gd name="T3" fmla="*/ 2680 h 2680"/>
                <a:gd name="T4" fmla="*/ 3122 w 3122"/>
                <a:gd name="T5" fmla="*/ 2590 h 2680"/>
                <a:gd name="T6" fmla="*/ 383 w 3122"/>
                <a:gd name="T7" fmla="*/ 0 h 2680"/>
                <a:gd name="T8" fmla="*/ 0 w 3122"/>
                <a:gd name="T9" fmla="*/ 0 h 2680"/>
                <a:gd name="T10" fmla="*/ 0 w 3122"/>
                <a:gd name="T11" fmla="*/ 0 h 2680"/>
              </a:gdLst>
              <a:ahLst/>
              <a:cxnLst>
                <a:cxn ang="0">
                  <a:pos x="T0" y="T1"/>
                </a:cxn>
                <a:cxn ang="0">
                  <a:pos x="T2" y="T3"/>
                </a:cxn>
                <a:cxn ang="0">
                  <a:pos x="T4" y="T5"/>
                </a:cxn>
                <a:cxn ang="0">
                  <a:pos x="T6" y="T7"/>
                </a:cxn>
                <a:cxn ang="0">
                  <a:pos x="T8" y="T9"/>
                </a:cxn>
                <a:cxn ang="0">
                  <a:pos x="T10" y="T11"/>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05"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Lst>
              <a:ahLst/>
              <a:cxnLst>
                <a:cxn ang="0">
                  <a:pos x="T0" y="T1"/>
                </a:cxn>
                <a:cxn ang="0">
                  <a:pos x="T2" y="T3"/>
                </a:cxn>
                <a:cxn ang="0">
                  <a:pos x="T4" y="T5"/>
                </a:cxn>
                <a:cxn ang="0">
                  <a:pos x="T6" y="T7"/>
                </a:cxn>
                <a:cxn ang="0">
                  <a:pos x="T8" y="T9"/>
                </a:cxn>
              </a:cxnLst>
              <a:rect l="0" t="0" r="r" b="b"/>
              <a:pathLst>
                <a:path w="132" h="132">
                  <a:moveTo>
                    <a:pt x="132" y="132"/>
                  </a:moveTo>
                  <a:lnTo>
                    <a:pt x="0" y="0"/>
                  </a:lnTo>
                  <a:lnTo>
                    <a:pt x="0" y="0"/>
                  </a:lnTo>
                  <a:lnTo>
                    <a:pt x="132" y="132"/>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06" name="Freeform 22"/>
            <p:cNvSpPr>
              <a:spLocks/>
            </p:cNvSpPr>
            <p:nvPr/>
          </p:nvSpPr>
          <p:spPr bwMode="hidden">
            <a:xfrm>
              <a:off x="3112" y="0"/>
              <a:ext cx="2514" cy="2534"/>
            </a:xfrm>
            <a:custGeom>
              <a:avLst/>
              <a:gdLst>
                <a:gd name="T0" fmla="*/ 0 w 2517"/>
                <a:gd name="T1" fmla="*/ 0 h 2536"/>
                <a:gd name="T2" fmla="*/ 2517 w 2517"/>
                <a:gd name="T3" fmla="*/ 2536 h 2536"/>
                <a:gd name="T4" fmla="*/ 2517 w 2517"/>
                <a:gd name="T5" fmla="*/ 2536 h 2536"/>
                <a:gd name="T6" fmla="*/ 66 w 2517"/>
                <a:gd name="T7" fmla="*/ 0 h 2536"/>
                <a:gd name="T8" fmla="*/ 0 w 2517"/>
                <a:gd name="T9" fmla="*/ 0 h 2536"/>
                <a:gd name="T10" fmla="*/ 0 w 2517"/>
                <a:gd name="T11" fmla="*/ 0 h 2536"/>
              </a:gdLst>
              <a:ahLst/>
              <a:cxnLst>
                <a:cxn ang="0">
                  <a:pos x="T0" y="T1"/>
                </a:cxn>
                <a:cxn ang="0">
                  <a:pos x="T2" y="T3"/>
                </a:cxn>
                <a:cxn ang="0">
                  <a:pos x="T4" y="T5"/>
                </a:cxn>
                <a:cxn ang="0">
                  <a:pos x="T6" y="T7"/>
                </a:cxn>
                <a:cxn ang="0">
                  <a:pos x="T8" y="T9"/>
                </a:cxn>
                <a:cxn ang="0">
                  <a:pos x="T10" y="T11"/>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07" name="Freeform 23"/>
            <p:cNvSpPr>
              <a:spLocks/>
            </p:cNvSpPr>
            <p:nvPr/>
          </p:nvSpPr>
          <p:spPr bwMode="hidden">
            <a:xfrm>
              <a:off x="3488" y="0"/>
              <a:ext cx="2198" cy="2480"/>
            </a:xfrm>
            <a:custGeom>
              <a:avLst/>
              <a:gdLst>
                <a:gd name="T0" fmla="*/ 0 w 2200"/>
                <a:gd name="T1" fmla="*/ 0 h 2482"/>
                <a:gd name="T2" fmla="*/ 2188 w 2200"/>
                <a:gd name="T3" fmla="*/ 2482 h 2482"/>
                <a:gd name="T4" fmla="*/ 2200 w 2200"/>
                <a:gd name="T5" fmla="*/ 2476 h 2482"/>
                <a:gd name="T6" fmla="*/ 317 w 2200"/>
                <a:gd name="T7" fmla="*/ 0 h 2482"/>
                <a:gd name="T8" fmla="*/ 0 w 2200"/>
                <a:gd name="T9" fmla="*/ 0 h 2482"/>
                <a:gd name="T10" fmla="*/ 0 w 2200"/>
                <a:gd name="T11" fmla="*/ 0 h 2482"/>
              </a:gdLst>
              <a:ahLst/>
              <a:cxnLst>
                <a:cxn ang="0">
                  <a:pos x="T0" y="T1"/>
                </a:cxn>
                <a:cxn ang="0">
                  <a:pos x="T2" y="T3"/>
                </a:cxn>
                <a:cxn ang="0">
                  <a:pos x="T4" y="T5"/>
                </a:cxn>
                <a:cxn ang="0">
                  <a:pos x="T6" y="T7"/>
                </a:cxn>
                <a:cxn ang="0">
                  <a:pos x="T8" y="T9"/>
                </a:cxn>
                <a:cxn ang="0">
                  <a:pos x="T10" y="T11"/>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de-DE" sz="1800"/>
            </a:p>
          </p:txBody>
        </p:sp>
        <p:sp>
          <p:nvSpPr>
            <p:cNvPr id="67608" name="Freeform 24"/>
            <p:cNvSpPr>
              <a:spLocks/>
            </p:cNvSpPr>
            <p:nvPr/>
          </p:nvSpPr>
          <p:spPr bwMode="hidden">
            <a:xfrm>
              <a:off x="5674" y="2474"/>
              <a:ext cx="84" cy="96"/>
            </a:xfrm>
            <a:custGeom>
              <a:avLst/>
              <a:gdLst>
                <a:gd name="T0" fmla="*/ 84 w 84"/>
                <a:gd name="T1" fmla="*/ 96 h 96"/>
                <a:gd name="T2" fmla="*/ 84 w 84"/>
                <a:gd name="T3" fmla="*/ 90 h 96"/>
                <a:gd name="T4" fmla="*/ 12 w 84"/>
                <a:gd name="T5" fmla="*/ 0 h 96"/>
                <a:gd name="T6" fmla="*/ 0 w 84"/>
                <a:gd name="T7" fmla="*/ 6 h 96"/>
                <a:gd name="T8" fmla="*/ 84 w 84"/>
                <a:gd name="T9" fmla="*/ 96 h 96"/>
                <a:gd name="T10" fmla="*/ 84 w 84"/>
                <a:gd name="T11" fmla="*/ 96 h 96"/>
              </a:gdLst>
              <a:ahLst/>
              <a:cxnLst>
                <a:cxn ang="0">
                  <a:pos x="T0" y="T1"/>
                </a:cxn>
                <a:cxn ang="0">
                  <a:pos x="T2" y="T3"/>
                </a:cxn>
                <a:cxn ang="0">
                  <a:pos x="T4" y="T5"/>
                </a:cxn>
                <a:cxn ang="0">
                  <a:pos x="T6" y="T7"/>
                </a:cxn>
                <a:cxn ang="0">
                  <a:pos x="T8" y="T9"/>
                </a:cxn>
                <a:cxn ang="0">
                  <a:pos x="T10" y="T11"/>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09"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Lst>
              <a:ahLst/>
              <a:cxnLst>
                <a:cxn ang="0">
                  <a:pos x="T0" y="T1"/>
                </a:cxn>
                <a:cxn ang="0">
                  <a:pos x="T2" y="T3"/>
                </a:cxn>
                <a:cxn ang="0">
                  <a:pos x="T4" y="T5"/>
                </a:cxn>
                <a:cxn ang="0">
                  <a:pos x="T6" y="T7"/>
                </a:cxn>
                <a:cxn ang="0">
                  <a:pos x="T8" y="T9"/>
                </a:cxn>
                <a:cxn ang="0">
                  <a:pos x="T10" y="T11"/>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10" name="Freeform 26"/>
            <p:cNvSpPr>
              <a:spLocks/>
            </p:cNvSpPr>
            <p:nvPr/>
          </p:nvSpPr>
          <p:spPr bwMode="hidden">
            <a:xfrm>
              <a:off x="5107" y="0"/>
              <a:ext cx="573" cy="1042"/>
            </a:xfrm>
            <a:custGeom>
              <a:avLst/>
              <a:gdLst>
                <a:gd name="T0" fmla="*/ 0 w 574"/>
                <a:gd name="T1" fmla="*/ 0 h 1043"/>
                <a:gd name="T2" fmla="*/ 497 w 574"/>
                <a:gd name="T3" fmla="*/ 1043 h 1043"/>
                <a:gd name="T4" fmla="*/ 574 w 574"/>
                <a:gd name="T5" fmla="*/ 851 h 1043"/>
                <a:gd name="T6" fmla="*/ 251 w 574"/>
                <a:gd name="T7" fmla="*/ 0 h 1043"/>
                <a:gd name="T8" fmla="*/ 0 w 574"/>
                <a:gd name="T9" fmla="*/ 0 h 1043"/>
                <a:gd name="T10" fmla="*/ 0 w 574"/>
                <a:gd name="T11" fmla="*/ 0 h 1043"/>
              </a:gdLst>
              <a:ahLst/>
              <a:cxnLst>
                <a:cxn ang="0">
                  <a:pos x="T0" y="T1"/>
                </a:cxn>
                <a:cxn ang="0">
                  <a:pos x="T2" y="T3"/>
                </a:cxn>
                <a:cxn ang="0">
                  <a:pos x="T4" y="T5"/>
                </a:cxn>
                <a:cxn ang="0">
                  <a:pos x="T6" y="T7"/>
                </a:cxn>
                <a:cxn ang="0">
                  <a:pos x="T8" y="T9"/>
                </a:cxn>
                <a:cxn ang="0">
                  <a:pos x="T10" y="T11"/>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11" name="Freeform 27"/>
            <p:cNvSpPr>
              <a:spLocks/>
            </p:cNvSpPr>
            <p:nvPr/>
          </p:nvSpPr>
          <p:spPr bwMode="hidden">
            <a:xfrm>
              <a:off x="5411" y="0"/>
              <a:ext cx="341" cy="796"/>
            </a:xfrm>
            <a:custGeom>
              <a:avLst/>
              <a:gdLst>
                <a:gd name="T0" fmla="*/ 144 w 341"/>
                <a:gd name="T1" fmla="*/ 0 h 797"/>
                <a:gd name="T2" fmla="*/ 0 w 341"/>
                <a:gd name="T3" fmla="*/ 0 h 797"/>
                <a:gd name="T4" fmla="*/ 287 w 341"/>
                <a:gd name="T5" fmla="*/ 797 h 797"/>
                <a:gd name="T6" fmla="*/ 341 w 341"/>
                <a:gd name="T7" fmla="*/ 653 h 797"/>
                <a:gd name="T8" fmla="*/ 144 w 341"/>
                <a:gd name="T9" fmla="*/ 0 h 797"/>
                <a:gd name="T10" fmla="*/ 144 w 341"/>
                <a:gd name="T11" fmla="*/ 0 h 797"/>
              </a:gdLst>
              <a:ahLst/>
              <a:cxnLst>
                <a:cxn ang="0">
                  <a:pos x="T0" y="T1"/>
                </a:cxn>
                <a:cxn ang="0">
                  <a:pos x="T2" y="T3"/>
                </a:cxn>
                <a:cxn ang="0">
                  <a:pos x="T4" y="T5"/>
                </a:cxn>
                <a:cxn ang="0">
                  <a:pos x="T6" y="T7"/>
                </a:cxn>
                <a:cxn ang="0">
                  <a:pos x="T8" y="T9"/>
                </a:cxn>
                <a:cxn ang="0">
                  <a:pos x="T10" y="T11"/>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12" name="Freeform 28"/>
            <p:cNvSpPr>
              <a:spLocks/>
            </p:cNvSpPr>
            <p:nvPr/>
          </p:nvSpPr>
          <p:spPr bwMode="hidden">
            <a:xfrm>
              <a:off x="5698" y="653"/>
              <a:ext cx="60" cy="311"/>
            </a:xfrm>
            <a:custGeom>
              <a:avLst/>
              <a:gdLst>
                <a:gd name="T0" fmla="*/ 0 w 60"/>
                <a:gd name="T1" fmla="*/ 144 h 312"/>
                <a:gd name="T2" fmla="*/ 60 w 60"/>
                <a:gd name="T3" fmla="*/ 312 h 312"/>
                <a:gd name="T4" fmla="*/ 60 w 60"/>
                <a:gd name="T5" fmla="*/ 6 h 312"/>
                <a:gd name="T6" fmla="*/ 54 w 60"/>
                <a:gd name="T7" fmla="*/ 0 h 312"/>
                <a:gd name="T8" fmla="*/ 0 w 60"/>
                <a:gd name="T9" fmla="*/ 144 h 312"/>
                <a:gd name="T10" fmla="*/ 0 w 60"/>
                <a:gd name="T11" fmla="*/ 144 h 312"/>
              </a:gdLst>
              <a:ahLst/>
              <a:cxnLst>
                <a:cxn ang="0">
                  <a:pos x="T0" y="T1"/>
                </a:cxn>
                <a:cxn ang="0">
                  <a:pos x="T2" y="T3"/>
                </a:cxn>
                <a:cxn ang="0">
                  <a:pos x="T4" y="T5"/>
                </a:cxn>
                <a:cxn ang="0">
                  <a:pos x="T6" y="T7"/>
                </a:cxn>
                <a:cxn ang="0">
                  <a:pos x="T8" y="T9"/>
                </a:cxn>
                <a:cxn ang="0">
                  <a:pos x="T10" y="T11"/>
                </a:cxn>
              </a:cxnLst>
              <a:rect l="0" t="0" r="r" b="b"/>
              <a:pathLst>
                <a:path w="60" h="312">
                  <a:moveTo>
                    <a:pt x="0" y="144"/>
                  </a:moveTo>
                  <a:lnTo>
                    <a:pt x="60" y="312"/>
                  </a:lnTo>
                  <a:lnTo>
                    <a:pt x="60" y="6"/>
                  </a:lnTo>
                  <a:lnTo>
                    <a:pt x="54" y="0"/>
                  </a:lnTo>
                  <a:lnTo>
                    <a:pt x="0" y="144"/>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13" name="Freeform 29"/>
            <p:cNvSpPr>
              <a:spLocks/>
            </p:cNvSpPr>
            <p:nvPr/>
          </p:nvSpPr>
          <p:spPr bwMode="hidden">
            <a:xfrm>
              <a:off x="2" y="1601"/>
              <a:ext cx="5752" cy="1864"/>
            </a:xfrm>
            <a:custGeom>
              <a:avLst/>
              <a:gdLst>
                <a:gd name="T0" fmla="*/ 0 w 5740"/>
                <a:gd name="T1" fmla="*/ 371 h 1864"/>
                <a:gd name="T2" fmla="*/ 5740 w 5740"/>
                <a:gd name="T3" fmla="*/ 1864 h 1864"/>
                <a:gd name="T4" fmla="*/ 5740 w 5740"/>
                <a:gd name="T5" fmla="*/ 1834 h 1864"/>
                <a:gd name="T6" fmla="*/ 0 w 5740"/>
                <a:gd name="T7" fmla="*/ 0 h 1864"/>
                <a:gd name="T8" fmla="*/ 0 w 5740"/>
                <a:gd name="T9" fmla="*/ 371 h 1864"/>
                <a:gd name="T10" fmla="*/ 0 w 5740"/>
                <a:gd name="T11" fmla="*/ 371 h 1864"/>
              </a:gdLst>
              <a:ahLst/>
              <a:cxnLst>
                <a:cxn ang="0">
                  <a:pos x="T0" y="T1"/>
                </a:cxn>
                <a:cxn ang="0">
                  <a:pos x="T2" y="T3"/>
                </a:cxn>
                <a:cxn ang="0">
                  <a:pos x="T4" y="T5"/>
                </a:cxn>
                <a:cxn ang="0">
                  <a:pos x="T6" y="T7"/>
                </a:cxn>
                <a:cxn ang="0">
                  <a:pos x="T8" y="T9"/>
                </a:cxn>
                <a:cxn ang="0">
                  <a:pos x="T10" y="T1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14"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Lst>
              <a:ahLst/>
              <a:cxnLst>
                <a:cxn ang="0">
                  <a:pos x="T0" y="T1"/>
                </a:cxn>
                <a:cxn ang="0">
                  <a:pos x="T2" y="T3"/>
                </a:cxn>
                <a:cxn ang="0">
                  <a:pos x="T4" y="T5"/>
                </a:cxn>
                <a:cxn ang="0">
                  <a:pos x="T6" y="T7"/>
                </a:cxn>
                <a:cxn ang="0">
                  <a:pos x="T8" y="T9"/>
                </a:cxn>
              </a:cxnLst>
              <a:rect l="0" t="0" r="r" b="b"/>
              <a:pathLst>
                <a:path w="6" h="6">
                  <a:moveTo>
                    <a:pt x="6" y="6"/>
                  </a:moveTo>
                  <a:lnTo>
                    <a:pt x="0" y="0"/>
                  </a:lnTo>
                  <a:lnTo>
                    <a:pt x="0" y="6"/>
                  </a:lnTo>
                  <a:lnTo>
                    <a:pt x="6"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15" name="Freeform 31"/>
            <p:cNvSpPr>
              <a:spLocks/>
            </p:cNvSpPr>
            <p:nvPr/>
          </p:nvSpPr>
          <p:spPr bwMode="hidden">
            <a:xfrm>
              <a:off x="2" y="2152"/>
              <a:ext cx="5752" cy="1337"/>
            </a:xfrm>
            <a:custGeom>
              <a:avLst/>
              <a:gdLst>
                <a:gd name="T0" fmla="*/ 0 w 5740"/>
                <a:gd name="T1" fmla="*/ 366 h 1337"/>
                <a:gd name="T2" fmla="*/ 5740 w 5740"/>
                <a:gd name="T3" fmla="*/ 1337 h 1337"/>
                <a:gd name="T4" fmla="*/ 5740 w 5740"/>
                <a:gd name="T5" fmla="*/ 1331 h 1337"/>
                <a:gd name="T6" fmla="*/ 0 w 5740"/>
                <a:gd name="T7" fmla="*/ 0 h 1337"/>
                <a:gd name="T8" fmla="*/ 0 w 5740"/>
                <a:gd name="T9" fmla="*/ 366 h 1337"/>
                <a:gd name="T10" fmla="*/ 0 w 5740"/>
                <a:gd name="T11" fmla="*/ 366 h 1337"/>
              </a:gdLst>
              <a:ahLst/>
              <a:cxnLst>
                <a:cxn ang="0">
                  <a:pos x="T0" y="T1"/>
                </a:cxn>
                <a:cxn ang="0">
                  <a:pos x="T2" y="T3"/>
                </a:cxn>
                <a:cxn ang="0">
                  <a:pos x="T4" y="T5"/>
                </a:cxn>
                <a:cxn ang="0">
                  <a:pos x="T6" y="T7"/>
                </a:cxn>
                <a:cxn ang="0">
                  <a:pos x="T8" y="T9"/>
                </a:cxn>
                <a:cxn ang="0">
                  <a:pos x="T10" y="T11"/>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16" name="Freeform 32"/>
            <p:cNvSpPr>
              <a:spLocks/>
            </p:cNvSpPr>
            <p:nvPr/>
          </p:nvSpPr>
          <p:spPr bwMode="hidden">
            <a:xfrm>
              <a:off x="2" y="3177"/>
              <a:ext cx="5752" cy="414"/>
            </a:xfrm>
            <a:custGeom>
              <a:avLst/>
              <a:gdLst>
                <a:gd name="T0" fmla="*/ 0 w 5740"/>
                <a:gd name="T1" fmla="*/ 48 h 414"/>
                <a:gd name="T2" fmla="*/ 5740 w 5740"/>
                <a:gd name="T3" fmla="*/ 414 h 414"/>
                <a:gd name="T4" fmla="*/ 5740 w 5740"/>
                <a:gd name="T5" fmla="*/ 402 h 414"/>
                <a:gd name="T6" fmla="*/ 0 w 5740"/>
                <a:gd name="T7" fmla="*/ 0 h 414"/>
                <a:gd name="T8" fmla="*/ 0 w 5740"/>
                <a:gd name="T9" fmla="*/ 48 h 414"/>
                <a:gd name="T10" fmla="*/ 0 w 5740"/>
                <a:gd name="T11" fmla="*/ 48 h 414"/>
              </a:gdLst>
              <a:ahLst/>
              <a:cxnLst>
                <a:cxn ang="0">
                  <a:pos x="T0" y="T1"/>
                </a:cxn>
                <a:cxn ang="0">
                  <a:pos x="T2" y="T3"/>
                </a:cxn>
                <a:cxn ang="0">
                  <a:pos x="T4" y="T5"/>
                </a:cxn>
                <a:cxn ang="0">
                  <a:pos x="T6" y="T7"/>
                </a:cxn>
                <a:cxn ang="0">
                  <a:pos x="T8" y="T9"/>
                </a:cxn>
                <a:cxn ang="0">
                  <a:pos x="T10" y="T11"/>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17" name="Freeform 33"/>
            <p:cNvSpPr>
              <a:spLocks/>
            </p:cNvSpPr>
            <p:nvPr/>
          </p:nvSpPr>
          <p:spPr bwMode="hidden">
            <a:xfrm>
              <a:off x="1297" y="0"/>
              <a:ext cx="4457" cy="3177"/>
            </a:xfrm>
            <a:custGeom>
              <a:avLst/>
              <a:gdLst>
                <a:gd name="T0" fmla="*/ 0 w 4448"/>
                <a:gd name="T1" fmla="*/ 0 h 3177"/>
                <a:gd name="T2" fmla="*/ 4448 w 4448"/>
                <a:gd name="T3" fmla="*/ 3177 h 3177"/>
                <a:gd name="T4" fmla="*/ 4448 w 4448"/>
                <a:gd name="T5" fmla="*/ 3153 h 3177"/>
                <a:gd name="T6" fmla="*/ 125 w 4448"/>
                <a:gd name="T7" fmla="*/ 0 h 3177"/>
                <a:gd name="T8" fmla="*/ 0 w 4448"/>
                <a:gd name="T9" fmla="*/ 0 h 3177"/>
                <a:gd name="T10" fmla="*/ 0 w 4448"/>
                <a:gd name="T11" fmla="*/ 0 h 3177"/>
              </a:gdLst>
              <a:ahLst/>
              <a:cxnLst>
                <a:cxn ang="0">
                  <a:pos x="T0" y="T1"/>
                </a:cxn>
                <a:cxn ang="0">
                  <a:pos x="T2" y="T3"/>
                </a:cxn>
                <a:cxn ang="0">
                  <a:pos x="T4" y="T5"/>
                </a:cxn>
                <a:cxn ang="0">
                  <a:pos x="T6" y="T7"/>
                </a:cxn>
                <a:cxn ang="0">
                  <a:pos x="T8" y="T9"/>
                </a:cxn>
                <a:cxn ang="0">
                  <a:pos x="T10" y="T11"/>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18" name="Freeform 34"/>
            <p:cNvSpPr>
              <a:spLocks/>
            </p:cNvSpPr>
            <p:nvPr/>
          </p:nvSpPr>
          <p:spPr bwMode="hidden">
            <a:xfrm>
              <a:off x="3321" y="0"/>
              <a:ext cx="2433" cy="2614"/>
            </a:xfrm>
            <a:custGeom>
              <a:avLst/>
              <a:gdLst>
                <a:gd name="T0" fmla="*/ 0 w 2428"/>
                <a:gd name="T1" fmla="*/ 0 h 2614"/>
                <a:gd name="T2" fmla="*/ 2428 w 2428"/>
                <a:gd name="T3" fmla="*/ 2614 h 2614"/>
                <a:gd name="T4" fmla="*/ 2428 w 2428"/>
                <a:gd name="T5" fmla="*/ 2608 h 2614"/>
                <a:gd name="T6" fmla="*/ 66 w 2428"/>
                <a:gd name="T7" fmla="*/ 0 h 2614"/>
                <a:gd name="T8" fmla="*/ 0 w 2428"/>
                <a:gd name="T9" fmla="*/ 0 h 2614"/>
                <a:gd name="T10" fmla="*/ 0 w 2428"/>
                <a:gd name="T11" fmla="*/ 0 h 2614"/>
              </a:gdLst>
              <a:ahLst/>
              <a:cxnLst>
                <a:cxn ang="0">
                  <a:pos x="T0" y="T1"/>
                </a:cxn>
                <a:cxn ang="0">
                  <a:pos x="T2" y="T3"/>
                </a:cxn>
                <a:cxn ang="0">
                  <a:pos x="T4" y="T5"/>
                </a:cxn>
                <a:cxn ang="0">
                  <a:pos x="T6" y="T7"/>
                </a:cxn>
                <a:cxn ang="0">
                  <a:pos x="T8" y="T9"/>
                </a:cxn>
                <a:cxn ang="0">
                  <a:pos x="T10" y="T11"/>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19" name="Freeform 35"/>
            <p:cNvSpPr>
              <a:spLocks/>
            </p:cNvSpPr>
            <p:nvPr/>
          </p:nvSpPr>
          <p:spPr bwMode="hidden">
            <a:xfrm>
              <a:off x="3950" y="0"/>
              <a:ext cx="1804" cy="2464"/>
            </a:xfrm>
            <a:custGeom>
              <a:avLst/>
              <a:gdLst>
                <a:gd name="T0" fmla="*/ 485 w 1800"/>
                <a:gd name="T1" fmla="*/ 0 h 2464"/>
                <a:gd name="T2" fmla="*/ 0 w 1800"/>
                <a:gd name="T3" fmla="*/ 0 h 2464"/>
                <a:gd name="T4" fmla="*/ 1800 w 1800"/>
                <a:gd name="T5" fmla="*/ 2464 h 2464"/>
                <a:gd name="T6" fmla="*/ 1800 w 1800"/>
                <a:gd name="T7" fmla="*/ 2248 h 2464"/>
                <a:gd name="T8" fmla="*/ 1794 w 1800"/>
                <a:gd name="T9" fmla="*/ 2248 h 2464"/>
                <a:gd name="T10" fmla="*/ 485 w 1800"/>
                <a:gd name="T11" fmla="*/ 0 h 2464"/>
                <a:gd name="T12" fmla="*/ 485 w 1800"/>
                <a:gd name="T13" fmla="*/ 0 h 2464"/>
              </a:gdLst>
              <a:ahLst/>
              <a:cxnLst>
                <a:cxn ang="0">
                  <a:pos x="T0" y="T1"/>
                </a:cxn>
                <a:cxn ang="0">
                  <a:pos x="T2" y="T3"/>
                </a:cxn>
                <a:cxn ang="0">
                  <a:pos x="T4" y="T5"/>
                </a:cxn>
                <a:cxn ang="0">
                  <a:pos x="T6" y="T7"/>
                </a:cxn>
                <a:cxn ang="0">
                  <a:pos x="T8" y="T9"/>
                </a:cxn>
                <a:cxn ang="0">
                  <a:pos x="T10" y="T11"/>
                </a:cxn>
                <a:cxn ang="0">
                  <a:pos x="T12" y="T13"/>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20" name="Freeform 36"/>
            <p:cNvSpPr>
              <a:spLocks/>
            </p:cNvSpPr>
            <p:nvPr/>
          </p:nvSpPr>
          <p:spPr bwMode="hidden">
            <a:xfrm>
              <a:off x="4519" y="0"/>
              <a:ext cx="1235" cy="2074"/>
            </a:xfrm>
            <a:custGeom>
              <a:avLst/>
              <a:gdLst>
                <a:gd name="T0" fmla="*/ 0 w 1232"/>
                <a:gd name="T1" fmla="*/ 0 h 2074"/>
                <a:gd name="T2" fmla="*/ 1232 w 1232"/>
                <a:gd name="T3" fmla="*/ 2074 h 2074"/>
                <a:gd name="T4" fmla="*/ 1232 w 1232"/>
                <a:gd name="T5" fmla="*/ 2038 h 2074"/>
                <a:gd name="T6" fmla="*/ 42 w 1232"/>
                <a:gd name="T7" fmla="*/ 0 h 2074"/>
                <a:gd name="T8" fmla="*/ 0 w 1232"/>
                <a:gd name="T9" fmla="*/ 0 h 2074"/>
                <a:gd name="T10" fmla="*/ 0 w 1232"/>
                <a:gd name="T11" fmla="*/ 0 h 2074"/>
              </a:gdLst>
              <a:ahLst/>
              <a:cxnLst>
                <a:cxn ang="0">
                  <a:pos x="T0" y="T1"/>
                </a:cxn>
                <a:cxn ang="0">
                  <a:pos x="T2" y="T3"/>
                </a:cxn>
                <a:cxn ang="0">
                  <a:pos x="T4" y="T5"/>
                </a:cxn>
                <a:cxn ang="0">
                  <a:pos x="T6" y="T7"/>
                </a:cxn>
                <a:cxn ang="0">
                  <a:pos x="T8" y="T9"/>
                </a:cxn>
                <a:cxn ang="0">
                  <a:pos x="T10" y="T11"/>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21" name="Freeform 37"/>
            <p:cNvSpPr>
              <a:spLocks/>
            </p:cNvSpPr>
            <p:nvPr/>
          </p:nvSpPr>
          <p:spPr bwMode="hidden">
            <a:xfrm>
              <a:off x="4694" y="0"/>
              <a:ext cx="1060" cy="1936"/>
            </a:xfrm>
            <a:custGeom>
              <a:avLst/>
              <a:gdLst>
                <a:gd name="T0" fmla="*/ 0 w 1058"/>
                <a:gd name="T1" fmla="*/ 0 h 1936"/>
                <a:gd name="T2" fmla="*/ 1058 w 1058"/>
                <a:gd name="T3" fmla="*/ 1936 h 1936"/>
                <a:gd name="T4" fmla="*/ 1058 w 1058"/>
                <a:gd name="T5" fmla="*/ 1930 h 1936"/>
                <a:gd name="T6" fmla="*/ 54 w 1058"/>
                <a:gd name="T7" fmla="*/ 0 h 1936"/>
                <a:gd name="T8" fmla="*/ 0 w 1058"/>
                <a:gd name="T9" fmla="*/ 0 h 1936"/>
                <a:gd name="T10" fmla="*/ 0 w 1058"/>
                <a:gd name="T11" fmla="*/ 0 h 1936"/>
              </a:gdLst>
              <a:ahLst/>
              <a:cxnLst>
                <a:cxn ang="0">
                  <a:pos x="T0" y="T1"/>
                </a:cxn>
                <a:cxn ang="0">
                  <a:pos x="T2" y="T3"/>
                </a:cxn>
                <a:cxn ang="0">
                  <a:pos x="T4" y="T5"/>
                </a:cxn>
                <a:cxn ang="0">
                  <a:pos x="T6" y="T7"/>
                </a:cxn>
                <a:cxn ang="0">
                  <a:pos x="T8" y="T9"/>
                </a:cxn>
                <a:cxn ang="0">
                  <a:pos x="T10" y="T11"/>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22" name="Freeform 38"/>
            <p:cNvSpPr>
              <a:spLocks/>
            </p:cNvSpPr>
            <p:nvPr/>
          </p:nvSpPr>
          <p:spPr bwMode="hidden">
            <a:xfrm>
              <a:off x="4981" y="0"/>
              <a:ext cx="773" cy="1487"/>
            </a:xfrm>
            <a:custGeom>
              <a:avLst/>
              <a:gdLst>
                <a:gd name="T0" fmla="*/ 771 w 771"/>
                <a:gd name="T1" fmla="*/ 1433 h 1487"/>
                <a:gd name="T2" fmla="*/ 42 w 771"/>
                <a:gd name="T3" fmla="*/ 0 h 1487"/>
                <a:gd name="T4" fmla="*/ 0 w 771"/>
                <a:gd name="T5" fmla="*/ 0 h 1487"/>
                <a:gd name="T6" fmla="*/ 771 w 771"/>
                <a:gd name="T7" fmla="*/ 1487 h 1487"/>
                <a:gd name="T8" fmla="*/ 771 w 771"/>
                <a:gd name="T9" fmla="*/ 1433 h 1487"/>
                <a:gd name="T10" fmla="*/ 771 w 771"/>
                <a:gd name="T11" fmla="*/ 1433 h 1487"/>
              </a:gdLst>
              <a:ahLst/>
              <a:cxnLst>
                <a:cxn ang="0">
                  <a:pos x="T0" y="T1"/>
                </a:cxn>
                <a:cxn ang="0">
                  <a:pos x="T2" y="T3"/>
                </a:cxn>
                <a:cxn ang="0">
                  <a:pos x="T4" y="T5"/>
                </a:cxn>
                <a:cxn ang="0">
                  <a:pos x="T6" y="T7"/>
                </a:cxn>
                <a:cxn ang="0">
                  <a:pos x="T8" y="T9"/>
                </a:cxn>
                <a:cxn ang="0">
                  <a:pos x="T10" y="T11"/>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grpSp>
          <p:nvGrpSpPr>
            <p:cNvPr id="67623" name="Group 39"/>
            <p:cNvGrpSpPr>
              <a:grpSpLocks/>
            </p:cNvGrpSpPr>
            <p:nvPr/>
          </p:nvGrpSpPr>
          <p:grpSpPr bwMode="auto">
            <a:xfrm>
              <a:off x="0" y="1632"/>
              <a:ext cx="5758" cy="1858"/>
              <a:chOff x="0" y="1632"/>
              <a:chExt cx="5758" cy="1858"/>
            </a:xfrm>
          </p:grpSpPr>
          <p:sp>
            <p:nvSpPr>
              <p:cNvPr id="67624" name="Freeform 40"/>
              <p:cNvSpPr>
                <a:spLocks/>
              </p:cNvSpPr>
              <p:nvPr/>
            </p:nvSpPr>
            <p:spPr bwMode="hidden">
              <a:xfrm>
                <a:off x="0" y="1632"/>
                <a:ext cx="3670" cy="1313"/>
              </a:xfrm>
              <a:custGeom>
                <a:avLst/>
                <a:gdLst>
                  <a:gd name="T0" fmla="*/ 0 w 3659"/>
                  <a:gd name="T1" fmla="*/ 0 h 1313"/>
                  <a:gd name="T2" fmla="*/ 0 w 3659"/>
                  <a:gd name="T3" fmla="*/ 366 h 1313"/>
                  <a:gd name="T4" fmla="*/ 3635 w 3659"/>
                  <a:gd name="T5" fmla="*/ 1313 h 1313"/>
                  <a:gd name="T6" fmla="*/ 3647 w 3659"/>
                  <a:gd name="T7" fmla="*/ 1235 h 1313"/>
                  <a:gd name="T8" fmla="*/ 3659 w 3659"/>
                  <a:gd name="T9" fmla="*/ 1163 h 1313"/>
                  <a:gd name="T10" fmla="*/ 0 w 3659"/>
                  <a:gd name="T11" fmla="*/ 0 h 1313"/>
                  <a:gd name="T12" fmla="*/ 0 w 3659"/>
                  <a:gd name="T13" fmla="*/ 0 h 1313"/>
                </a:gdLst>
                <a:ahLst/>
                <a:cxnLst>
                  <a:cxn ang="0">
                    <a:pos x="T0" y="T1"/>
                  </a:cxn>
                  <a:cxn ang="0">
                    <a:pos x="T2" y="T3"/>
                  </a:cxn>
                  <a:cxn ang="0">
                    <a:pos x="T4" y="T5"/>
                  </a:cxn>
                  <a:cxn ang="0">
                    <a:pos x="T6" y="T7"/>
                  </a:cxn>
                  <a:cxn ang="0">
                    <a:pos x="T8" y="T9"/>
                  </a:cxn>
                  <a:cxn ang="0">
                    <a:pos x="T10" y="T11"/>
                  </a:cxn>
                  <a:cxn ang="0">
                    <a:pos x="T12" y="T13"/>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7625" name="Freeform 41"/>
              <p:cNvSpPr>
                <a:spLocks/>
              </p:cNvSpPr>
              <p:nvPr/>
            </p:nvSpPr>
            <p:spPr bwMode="hidden">
              <a:xfrm>
                <a:off x="3646" y="2795"/>
                <a:ext cx="2112" cy="695"/>
              </a:xfrm>
              <a:custGeom>
                <a:avLst/>
                <a:gdLst>
                  <a:gd name="T0" fmla="*/ 2105 w 2105"/>
                  <a:gd name="T1" fmla="*/ 665 h 695"/>
                  <a:gd name="T2" fmla="*/ 24 w 2105"/>
                  <a:gd name="T3" fmla="*/ 0 h 695"/>
                  <a:gd name="T4" fmla="*/ 12 w 2105"/>
                  <a:gd name="T5" fmla="*/ 72 h 695"/>
                  <a:gd name="T6" fmla="*/ 0 w 2105"/>
                  <a:gd name="T7" fmla="*/ 150 h 695"/>
                  <a:gd name="T8" fmla="*/ 2105 w 2105"/>
                  <a:gd name="T9" fmla="*/ 695 h 695"/>
                  <a:gd name="T10" fmla="*/ 2105 w 2105"/>
                  <a:gd name="T11" fmla="*/ 665 h 695"/>
                  <a:gd name="T12" fmla="*/ 2105 w 2105"/>
                  <a:gd name="T13" fmla="*/ 665 h 695"/>
                </a:gdLst>
                <a:ahLst/>
                <a:cxnLst>
                  <a:cxn ang="0">
                    <a:pos x="T0" y="T1"/>
                  </a:cxn>
                  <a:cxn ang="0">
                    <a:pos x="T2" y="T3"/>
                  </a:cxn>
                  <a:cxn ang="0">
                    <a:pos x="T4" y="T5"/>
                  </a:cxn>
                  <a:cxn ang="0">
                    <a:pos x="T6" y="T7"/>
                  </a:cxn>
                  <a:cxn ang="0">
                    <a:pos x="T8" y="T9"/>
                  </a:cxn>
                  <a:cxn ang="0">
                    <a:pos x="T10" y="T11"/>
                  </a:cxn>
                  <a:cxn ang="0">
                    <a:pos x="T12" y="T13"/>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grpSp>
      </p:grpSp>
      <p:sp>
        <p:nvSpPr>
          <p:cNvPr id="67626" name="Rectangle 42"/>
          <p:cNvSpPr>
            <a:spLocks noGrp="1" noChangeArrowheads="1"/>
          </p:cNvSpPr>
          <p:nvPr>
            <p:ph type="ctrTitle" sz="quarter"/>
          </p:nvPr>
        </p:nvSpPr>
        <p:spPr>
          <a:xfrm>
            <a:off x="609600" y="1600200"/>
            <a:ext cx="10972800" cy="1828800"/>
          </a:xfrm>
        </p:spPr>
        <p:txBody>
          <a:bodyPr/>
          <a:lstStyle>
            <a:lvl1pPr>
              <a:defRPr sz="3200"/>
            </a:lvl1pPr>
          </a:lstStyle>
          <a:p>
            <a:pPr lvl="0"/>
            <a:r>
              <a:rPr lang="de-DE" altLang="de-DE" noProof="0"/>
              <a:t>Mastertitelformat bearbeiten</a:t>
            </a:r>
          </a:p>
        </p:txBody>
      </p:sp>
      <p:sp>
        <p:nvSpPr>
          <p:cNvPr id="67627" name="Rectangle 43"/>
          <p:cNvSpPr>
            <a:spLocks noGrp="1" noChangeArrowheads="1"/>
          </p:cNvSpPr>
          <p:nvPr>
            <p:ph type="subTitle" sz="quarter" idx="1"/>
          </p:nvPr>
        </p:nvSpPr>
        <p:spPr>
          <a:xfrm>
            <a:off x="1828800" y="3886200"/>
            <a:ext cx="8534400" cy="1752600"/>
          </a:xfrm>
        </p:spPr>
        <p:txBody>
          <a:bodyPr/>
          <a:lstStyle>
            <a:lvl1pPr marL="0" indent="0" algn="ctr">
              <a:buFont typeface="Wingdings" panose="05000000000000000000" pitchFamily="2" charset="2"/>
              <a:buNone/>
              <a:defRPr sz="2800"/>
            </a:lvl1pPr>
          </a:lstStyle>
          <a:p>
            <a:pPr lvl="0"/>
            <a:r>
              <a:rPr lang="de-DE" altLang="de-DE" noProof="0"/>
              <a:t>Master-Untertitelformat bearbeiten</a:t>
            </a:r>
          </a:p>
        </p:txBody>
      </p:sp>
      <p:sp>
        <p:nvSpPr>
          <p:cNvPr id="67628" name="Rectangle 44"/>
          <p:cNvSpPr>
            <a:spLocks noGrp="1" noChangeArrowheads="1"/>
          </p:cNvSpPr>
          <p:nvPr>
            <p:ph type="dt" sz="quarter" idx="2"/>
          </p:nvPr>
        </p:nvSpPr>
        <p:spPr/>
        <p:txBody>
          <a:bodyPr/>
          <a:lstStyle>
            <a:lvl1pPr>
              <a:defRPr/>
            </a:lvl1pPr>
          </a:lstStyle>
          <a:p>
            <a:fld id="{D4C71860-4BF3-46F0-AAD2-90056C7DAF19}" type="datetime1">
              <a:rPr lang="de-DE" altLang="de-DE" smtClean="0"/>
              <a:t>09.04.2018</a:t>
            </a:fld>
            <a:endParaRPr lang="de-DE" altLang="de-DE"/>
          </a:p>
        </p:txBody>
      </p:sp>
      <p:sp>
        <p:nvSpPr>
          <p:cNvPr id="67629" name="Rectangle 45"/>
          <p:cNvSpPr>
            <a:spLocks noGrp="1" noChangeArrowheads="1"/>
          </p:cNvSpPr>
          <p:nvPr>
            <p:ph type="ftr" sz="quarter" idx="3"/>
          </p:nvPr>
        </p:nvSpPr>
        <p:spPr/>
        <p:txBody>
          <a:bodyPr/>
          <a:lstStyle>
            <a:lvl1pPr>
              <a:defRPr/>
            </a:lvl1pPr>
          </a:lstStyle>
          <a:p>
            <a:r>
              <a:rPr lang="de-DE" altLang="de-DE"/>
              <a:t>Update für betriebliche Datenschutzbeauftragte 2018</a:t>
            </a:r>
          </a:p>
        </p:txBody>
      </p:sp>
      <p:sp>
        <p:nvSpPr>
          <p:cNvPr id="67630" name="Rectangle 46"/>
          <p:cNvSpPr>
            <a:spLocks noGrp="1" noChangeArrowheads="1"/>
          </p:cNvSpPr>
          <p:nvPr>
            <p:ph type="sldNum" sz="quarter" idx="4"/>
          </p:nvPr>
        </p:nvSpPr>
        <p:spPr/>
        <p:txBody>
          <a:bodyPr/>
          <a:lstStyle>
            <a:lvl1pPr>
              <a:defRPr/>
            </a:lvl1pPr>
          </a:lstStyle>
          <a:p>
            <a:fld id="{B2243098-5CCA-43C4-B2C0-210BE3241DD9}" type="slidenum">
              <a:rPr lang="de-DE" altLang="de-DE" smtClean="0"/>
              <a:pPr/>
              <a:t>‹Nr.›</a:t>
            </a:fld>
            <a:endParaRPr lang="de-DE" altLang="de-DE"/>
          </a:p>
        </p:txBody>
      </p:sp>
    </p:spTree>
    <p:extLst>
      <p:ext uri="{BB962C8B-B14F-4D97-AF65-F5344CB8AC3E}">
        <p14:creationId xmlns:p14="http://schemas.microsoft.com/office/powerpoint/2010/main" val="68666548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762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627" grpId="0" build="p">
        <p:tmplLst>
          <p:tmpl lvl="1">
            <p:tnLst>
              <p:par>
                <p:cTn presetID="1" presetClass="entr" presetSubtype="0" fill="hold" nodeType="clickEffect">
                  <p:stCondLst>
                    <p:cond delay="0"/>
                  </p:stCondLst>
                  <p:childTnLst>
                    <p:set>
                      <p:cBhvr>
                        <p:cTn dur="1" fill="hold">
                          <p:stCondLst>
                            <p:cond delay="0"/>
                          </p:stCondLst>
                        </p:cTn>
                        <p:tgtEl>
                          <p:spTgt spid="67627"/>
                        </p:tgtEl>
                        <p:attrNameLst>
                          <p:attrName>style.visibility</p:attrName>
                        </p:attrNameLst>
                      </p:cBhvr>
                      <p:to>
                        <p:strVal val="visible"/>
                      </p:to>
                    </p:set>
                  </p:childTnLst>
                </p:cTn>
              </p:par>
            </p:tnLst>
          </p:tmpl>
        </p:tmplLst>
      </p:bldP>
    </p:bld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sz="3200">
                <a:solidFill>
                  <a:srgbClr val="FF9900"/>
                </a:solidFill>
              </a:defRPr>
            </a:lvl1pPr>
          </a:lstStyle>
          <a:p>
            <a:r>
              <a:rPr lang="de-DE"/>
              <a:t>Mastertitelformat bearbeiten</a:t>
            </a:r>
            <a:endParaRPr lang="de-DE" dirty="0"/>
          </a:p>
        </p:txBody>
      </p:sp>
      <p:sp>
        <p:nvSpPr>
          <p:cNvPr id="3" name="Inhaltsplatzhalt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Datumsplatzhalter 3"/>
          <p:cNvSpPr>
            <a:spLocks noGrp="1"/>
          </p:cNvSpPr>
          <p:nvPr>
            <p:ph type="dt" sz="half" idx="10"/>
          </p:nvPr>
        </p:nvSpPr>
        <p:spPr/>
        <p:txBody>
          <a:bodyPr/>
          <a:lstStyle>
            <a:lvl1pPr>
              <a:defRPr/>
            </a:lvl1pPr>
          </a:lstStyle>
          <a:p>
            <a:fld id="{82AC541C-AE0D-4311-9D38-54D8F8B99B1E}" type="datetime1">
              <a:rPr lang="de-DE" altLang="de-DE" smtClean="0"/>
              <a:t>09.04.2018</a:t>
            </a:fld>
            <a:endParaRPr lang="de-DE" altLang="de-DE"/>
          </a:p>
        </p:txBody>
      </p:sp>
      <p:sp>
        <p:nvSpPr>
          <p:cNvPr id="5" name="Fußzeilenplatzhalter 4"/>
          <p:cNvSpPr>
            <a:spLocks noGrp="1"/>
          </p:cNvSpPr>
          <p:nvPr>
            <p:ph type="ftr" sz="quarter" idx="11"/>
          </p:nvPr>
        </p:nvSpPr>
        <p:spPr/>
        <p:txBody>
          <a:bodyPr/>
          <a:lstStyle>
            <a:lvl1pPr>
              <a:defRPr/>
            </a:lvl1pPr>
          </a:lstStyle>
          <a:p>
            <a:r>
              <a:rPr lang="de-DE" altLang="de-DE"/>
              <a:t>Update für betriebliche Datenschutzbeauftragte 2018</a:t>
            </a:r>
            <a:endParaRPr lang="de-DE" altLang="de-DE" dirty="0"/>
          </a:p>
        </p:txBody>
      </p:sp>
      <p:sp>
        <p:nvSpPr>
          <p:cNvPr id="6" name="Foliennummernplatzhalter 5"/>
          <p:cNvSpPr>
            <a:spLocks noGrp="1"/>
          </p:cNvSpPr>
          <p:nvPr>
            <p:ph type="sldNum" sz="quarter" idx="12"/>
          </p:nvPr>
        </p:nvSpPr>
        <p:spPr/>
        <p:txBody>
          <a:bodyPr/>
          <a:lstStyle>
            <a:lvl1pPr>
              <a:defRPr/>
            </a:lvl1pPr>
          </a:lstStyle>
          <a:p>
            <a:fld id="{0BAC3468-2D2D-4FB1-8CF3-311084CCEAE1}" type="slidenum">
              <a:rPr lang="de-DE" altLang="de-DE" smtClean="0"/>
              <a:pPr/>
              <a:t>‹Nr.›</a:t>
            </a:fld>
            <a:endParaRPr lang="de-DE" altLang="de-DE" dirty="0"/>
          </a:p>
        </p:txBody>
      </p:sp>
    </p:spTree>
    <p:extLst>
      <p:ext uri="{BB962C8B-B14F-4D97-AF65-F5344CB8AC3E}">
        <p14:creationId xmlns:p14="http://schemas.microsoft.com/office/powerpoint/2010/main" val="185383741"/>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1" y="1709739"/>
            <a:ext cx="10515600" cy="2852737"/>
          </a:xfrm>
        </p:spPr>
        <p:txBody>
          <a:bodyPr anchor="b"/>
          <a:lstStyle>
            <a:lvl1pPr>
              <a:defRPr sz="6000"/>
            </a:lvl1pPr>
          </a:lstStyle>
          <a:p>
            <a:r>
              <a:rPr lang="de-DE"/>
              <a:t>Mastertitelformat bearbeiten</a:t>
            </a:r>
          </a:p>
        </p:txBody>
      </p:sp>
      <p:sp>
        <p:nvSpPr>
          <p:cNvPr id="3" name="Textplatzhalt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de-DE"/>
              <a:t>Mastertextformat bearbeiten</a:t>
            </a:r>
          </a:p>
        </p:txBody>
      </p:sp>
      <p:sp>
        <p:nvSpPr>
          <p:cNvPr id="4" name="Datumsplatzhalter 3"/>
          <p:cNvSpPr>
            <a:spLocks noGrp="1"/>
          </p:cNvSpPr>
          <p:nvPr>
            <p:ph type="dt" sz="half" idx="10"/>
          </p:nvPr>
        </p:nvSpPr>
        <p:spPr/>
        <p:txBody>
          <a:bodyPr/>
          <a:lstStyle>
            <a:lvl1pPr>
              <a:defRPr/>
            </a:lvl1pPr>
          </a:lstStyle>
          <a:p>
            <a:fld id="{881E127A-E5EE-45EA-A064-A7FD22B5B23B}" type="datetime1">
              <a:rPr lang="de-DE" altLang="de-DE" smtClean="0"/>
              <a:t>09.04.2018</a:t>
            </a:fld>
            <a:endParaRPr lang="de-DE" altLang="de-DE"/>
          </a:p>
        </p:txBody>
      </p:sp>
      <p:sp>
        <p:nvSpPr>
          <p:cNvPr id="5" name="Fußzeilenplatzhalter 4"/>
          <p:cNvSpPr>
            <a:spLocks noGrp="1"/>
          </p:cNvSpPr>
          <p:nvPr>
            <p:ph type="ftr" sz="quarter" idx="11"/>
          </p:nvPr>
        </p:nvSpPr>
        <p:spPr/>
        <p:txBody>
          <a:bodyPr/>
          <a:lstStyle>
            <a:lvl1pPr>
              <a:defRPr/>
            </a:lvl1pPr>
          </a:lstStyle>
          <a:p>
            <a:r>
              <a:rPr lang="de-DE" altLang="de-DE"/>
              <a:t>Update für betriebliche Datenschutzbeauftragte 2018</a:t>
            </a:r>
          </a:p>
        </p:txBody>
      </p:sp>
      <p:sp>
        <p:nvSpPr>
          <p:cNvPr id="6" name="Foliennummernplatzhalter 5"/>
          <p:cNvSpPr>
            <a:spLocks noGrp="1"/>
          </p:cNvSpPr>
          <p:nvPr>
            <p:ph type="sldNum" sz="quarter" idx="12"/>
          </p:nvPr>
        </p:nvSpPr>
        <p:spPr/>
        <p:txBody>
          <a:bodyPr/>
          <a:lstStyle>
            <a:lvl1pPr>
              <a:defRPr/>
            </a:lvl1pPr>
          </a:lstStyle>
          <a:p>
            <a:fld id="{A4888942-0F9B-41B3-A849-E86EA2CBADBA}" type="slidenum">
              <a:rPr lang="de-DE" altLang="de-DE" smtClean="0"/>
              <a:pPr/>
              <a:t>‹Nr.›</a:t>
            </a:fld>
            <a:endParaRPr lang="de-DE" altLang="de-DE"/>
          </a:p>
        </p:txBody>
      </p:sp>
    </p:spTree>
    <p:extLst>
      <p:ext uri="{BB962C8B-B14F-4D97-AF65-F5344CB8AC3E}">
        <p14:creationId xmlns:p14="http://schemas.microsoft.com/office/powerpoint/2010/main" val="2513553665"/>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Inhaltsplatzhalter 2"/>
          <p:cNvSpPr>
            <a:spLocks noGrp="1"/>
          </p:cNvSpPr>
          <p:nvPr>
            <p:ph sz="half" idx="1"/>
          </p:nvPr>
        </p:nvSpPr>
        <p:spPr>
          <a:xfrm>
            <a:off x="624417" y="1628776"/>
            <a:ext cx="5384800" cy="453072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212417" y="1628776"/>
            <a:ext cx="5384800" cy="453072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lvl1pPr>
              <a:defRPr/>
            </a:lvl1pPr>
          </a:lstStyle>
          <a:p>
            <a:fld id="{EFEC3649-A208-4F84-BCA1-DAF38E6A252D}" type="datetime1">
              <a:rPr lang="de-DE" altLang="de-DE" smtClean="0"/>
              <a:t>09.04.2018</a:t>
            </a:fld>
            <a:endParaRPr lang="de-DE" altLang="de-DE"/>
          </a:p>
        </p:txBody>
      </p:sp>
      <p:sp>
        <p:nvSpPr>
          <p:cNvPr id="6" name="Fußzeilenplatzhalter 5"/>
          <p:cNvSpPr>
            <a:spLocks noGrp="1"/>
          </p:cNvSpPr>
          <p:nvPr>
            <p:ph type="ftr" sz="quarter" idx="11"/>
          </p:nvPr>
        </p:nvSpPr>
        <p:spPr/>
        <p:txBody>
          <a:bodyPr/>
          <a:lstStyle>
            <a:lvl1pPr>
              <a:defRPr/>
            </a:lvl1pPr>
          </a:lstStyle>
          <a:p>
            <a:r>
              <a:rPr lang="de-DE" altLang="de-DE"/>
              <a:t>Update für betriebliche Datenschutzbeauftragte 2018</a:t>
            </a:r>
          </a:p>
        </p:txBody>
      </p:sp>
      <p:sp>
        <p:nvSpPr>
          <p:cNvPr id="7" name="Foliennummernplatzhalter 6"/>
          <p:cNvSpPr>
            <a:spLocks noGrp="1"/>
          </p:cNvSpPr>
          <p:nvPr>
            <p:ph type="sldNum" sz="quarter" idx="12"/>
          </p:nvPr>
        </p:nvSpPr>
        <p:spPr/>
        <p:txBody>
          <a:bodyPr/>
          <a:lstStyle>
            <a:lvl1pPr>
              <a:defRPr/>
            </a:lvl1pPr>
          </a:lstStyle>
          <a:p>
            <a:fld id="{C2EF4C5F-BCB8-4823-8FC4-452F1BA4E62C}" type="slidenum">
              <a:rPr lang="de-DE" altLang="de-DE" smtClean="0"/>
              <a:pPr/>
              <a:t>‹Nr.›</a:t>
            </a:fld>
            <a:endParaRPr lang="de-DE" altLang="de-DE"/>
          </a:p>
        </p:txBody>
      </p:sp>
    </p:spTree>
    <p:extLst>
      <p:ext uri="{BB962C8B-B14F-4D97-AF65-F5344CB8AC3E}">
        <p14:creationId xmlns:p14="http://schemas.microsoft.com/office/powerpoint/2010/main" val="1172234576"/>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40317" y="365126"/>
            <a:ext cx="10515600" cy="1325563"/>
          </a:xfrm>
        </p:spPr>
        <p:txBody>
          <a:bodyPr/>
          <a:lstStyle/>
          <a:p>
            <a:r>
              <a:rPr lang="de-DE"/>
              <a:t>Mastertitelformat bearbeiten</a:t>
            </a:r>
          </a:p>
        </p:txBody>
      </p:sp>
      <p:sp>
        <p:nvSpPr>
          <p:cNvPr id="3" name="Textplatzhalt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p:cNvSpPr>
            <a:spLocks noGrp="1"/>
          </p:cNvSpPr>
          <p:nvPr>
            <p:ph sz="half" idx="2"/>
          </p:nvPr>
        </p:nvSpPr>
        <p:spPr>
          <a:xfrm>
            <a:off x="840318" y="2505075"/>
            <a:ext cx="5158316"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p:cNvSpPr>
            <a:spLocks noGrp="1"/>
          </p:cNvSpPr>
          <p:nvPr>
            <p:ph sz="quarter" idx="4"/>
          </p:nvPr>
        </p:nvSpPr>
        <p:spPr>
          <a:xfrm>
            <a:off x="6172200" y="2505075"/>
            <a:ext cx="518371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lvl1pPr>
              <a:defRPr/>
            </a:lvl1pPr>
          </a:lstStyle>
          <a:p>
            <a:fld id="{341540DD-81AD-46A5-9AEA-0F3960E3842C}" type="datetime1">
              <a:rPr lang="de-DE" altLang="de-DE" smtClean="0"/>
              <a:t>09.04.2018</a:t>
            </a:fld>
            <a:endParaRPr lang="de-DE" altLang="de-DE"/>
          </a:p>
        </p:txBody>
      </p:sp>
      <p:sp>
        <p:nvSpPr>
          <p:cNvPr id="8" name="Fußzeilenplatzhalter 7"/>
          <p:cNvSpPr>
            <a:spLocks noGrp="1"/>
          </p:cNvSpPr>
          <p:nvPr>
            <p:ph type="ftr" sz="quarter" idx="11"/>
          </p:nvPr>
        </p:nvSpPr>
        <p:spPr/>
        <p:txBody>
          <a:bodyPr/>
          <a:lstStyle>
            <a:lvl1pPr>
              <a:defRPr/>
            </a:lvl1pPr>
          </a:lstStyle>
          <a:p>
            <a:r>
              <a:rPr lang="de-DE" altLang="de-DE"/>
              <a:t>Update für betriebliche Datenschutzbeauftragte 2018</a:t>
            </a:r>
          </a:p>
        </p:txBody>
      </p:sp>
      <p:sp>
        <p:nvSpPr>
          <p:cNvPr id="9" name="Foliennummernplatzhalter 8"/>
          <p:cNvSpPr>
            <a:spLocks noGrp="1"/>
          </p:cNvSpPr>
          <p:nvPr>
            <p:ph type="sldNum" sz="quarter" idx="12"/>
          </p:nvPr>
        </p:nvSpPr>
        <p:spPr/>
        <p:txBody>
          <a:bodyPr/>
          <a:lstStyle>
            <a:lvl1pPr>
              <a:defRPr/>
            </a:lvl1pPr>
          </a:lstStyle>
          <a:p>
            <a:fld id="{CBB3751E-3601-4129-A35E-3A82482F4A6C}" type="slidenum">
              <a:rPr lang="de-DE" altLang="de-DE" smtClean="0"/>
              <a:pPr/>
              <a:t>‹Nr.›</a:t>
            </a:fld>
            <a:endParaRPr lang="de-DE" altLang="de-DE"/>
          </a:p>
        </p:txBody>
      </p:sp>
    </p:spTree>
    <p:extLst>
      <p:ext uri="{BB962C8B-B14F-4D97-AF65-F5344CB8AC3E}">
        <p14:creationId xmlns:p14="http://schemas.microsoft.com/office/powerpoint/2010/main" val="1487774136"/>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Datumsplatzhalter 2"/>
          <p:cNvSpPr>
            <a:spLocks noGrp="1"/>
          </p:cNvSpPr>
          <p:nvPr>
            <p:ph type="dt" sz="half" idx="10"/>
          </p:nvPr>
        </p:nvSpPr>
        <p:spPr/>
        <p:txBody>
          <a:bodyPr/>
          <a:lstStyle>
            <a:lvl1pPr>
              <a:defRPr/>
            </a:lvl1pPr>
          </a:lstStyle>
          <a:p>
            <a:fld id="{E2FC5044-24AE-46E8-AFAC-185F4D104B29}" type="datetime1">
              <a:rPr lang="de-DE" altLang="de-DE" smtClean="0"/>
              <a:t>09.04.2018</a:t>
            </a:fld>
            <a:endParaRPr lang="de-DE" altLang="de-DE"/>
          </a:p>
        </p:txBody>
      </p:sp>
      <p:sp>
        <p:nvSpPr>
          <p:cNvPr id="4" name="Fußzeilenplatzhalter 3"/>
          <p:cNvSpPr>
            <a:spLocks noGrp="1"/>
          </p:cNvSpPr>
          <p:nvPr>
            <p:ph type="ftr" sz="quarter" idx="11"/>
          </p:nvPr>
        </p:nvSpPr>
        <p:spPr/>
        <p:txBody>
          <a:bodyPr/>
          <a:lstStyle>
            <a:lvl1pPr>
              <a:defRPr/>
            </a:lvl1pPr>
          </a:lstStyle>
          <a:p>
            <a:r>
              <a:rPr lang="de-DE" altLang="de-DE"/>
              <a:t>Update für betriebliche Datenschutzbeauftragte 2018</a:t>
            </a:r>
          </a:p>
        </p:txBody>
      </p:sp>
      <p:sp>
        <p:nvSpPr>
          <p:cNvPr id="5" name="Foliennummernplatzhalter 4"/>
          <p:cNvSpPr>
            <a:spLocks noGrp="1"/>
          </p:cNvSpPr>
          <p:nvPr>
            <p:ph type="sldNum" sz="quarter" idx="12"/>
          </p:nvPr>
        </p:nvSpPr>
        <p:spPr/>
        <p:txBody>
          <a:bodyPr/>
          <a:lstStyle>
            <a:lvl1pPr>
              <a:defRPr/>
            </a:lvl1pPr>
          </a:lstStyle>
          <a:p>
            <a:fld id="{3941E731-B949-4097-B1EB-80765F92B2F8}" type="slidenum">
              <a:rPr lang="de-DE" altLang="de-DE" smtClean="0"/>
              <a:pPr/>
              <a:t>‹Nr.›</a:t>
            </a:fld>
            <a:endParaRPr lang="de-DE" altLang="de-DE"/>
          </a:p>
        </p:txBody>
      </p:sp>
    </p:spTree>
    <p:extLst>
      <p:ext uri="{BB962C8B-B14F-4D97-AF65-F5344CB8AC3E}">
        <p14:creationId xmlns:p14="http://schemas.microsoft.com/office/powerpoint/2010/main" val="3142850118"/>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a:lvl1pPr>
          </a:lstStyle>
          <a:p>
            <a:fld id="{D4DAE4CA-92EE-4CD2-800B-D265A2BDCC5B}" type="datetime1">
              <a:rPr lang="de-DE" altLang="de-DE" smtClean="0"/>
              <a:t>09.04.2018</a:t>
            </a:fld>
            <a:endParaRPr lang="de-DE" altLang="de-DE"/>
          </a:p>
        </p:txBody>
      </p:sp>
      <p:sp>
        <p:nvSpPr>
          <p:cNvPr id="3" name="Fußzeilenplatzhalter 2"/>
          <p:cNvSpPr>
            <a:spLocks noGrp="1"/>
          </p:cNvSpPr>
          <p:nvPr>
            <p:ph type="ftr" sz="quarter" idx="11"/>
          </p:nvPr>
        </p:nvSpPr>
        <p:spPr/>
        <p:txBody>
          <a:bodyPr/>
          <a:lstStyle>
            <a:lvl1pPr>
              <a:defRPr/>
            </a:lvl1pPr>
          </a:lstStyle>
          <a:p>
            <a:r>
              <a:rPr lang="de-DE" altLang="de-DE"/>
              <a:t>Update für betriebliche Datenschutzbeauftragte 2018</a:t>
            </a:r>
          </a:p>
        </p:txBody>
      </p:sp>
      <p:sp>
        <p:nvSpPr>
          <p:cNvPr id="4" name="Foliennummernplatzhalter 3"/>
          <p:cNvSpPr>
            <a:spLocks noGrp="1"/>
          </p:cNvSpPr>
          <p:nvPr>
            <p:ph type="sldNum" sz="quarter" idx="12"/>
          </p:nvPr>
        </p:nvSpPr>
        <p:spPr/>
        <p:txBody>
          <a:bodyPr/>
          <a:lstStyle>
            <a:lvl1pPr>
              <a:defRPr/>
            </a:lvl1pPr>
          </a:lstStyle>
          <a:p>
            <a:fld id="{E9166009-0823-46F2-99EB-8E7BB65BF437}" type="slidenum">
              <a:rPr lang="de-DE" altLang="de-DE" smtClean="0"/>
              <a:pPr/>
              <a:t>‹Nr.›</a:t>
            </a:fld>
            <a:endParaRPr lang="de-DE" altLang="de-DE"/>
          </a:p>
        </p:txBody>
      </p:sp>
    </p:spTree>
    <p:extLst>
      <p:ext uri="{BB962C8B-B14F-4D97-AF65-F5344CB8AC3E}">
        <p14:creationId xmlns:p14="http://schemas.microsoft.com/office/powerpoint/2010/main" val="179927994"/>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40318" y="457200"/>
            <a:ext cx="3932767" cy="1600200"/>
          </a:xfrm>
        </p:spPr>
        <p:txBody>
          <a:bodyPr anchor="b"/>
          <a:lstStyle>
            <a:lvl1pPr>
              <a:defRPr sz="3200"/>
            </a:lvl1pPr>
          </a:lstStyle>
          <a:p>
            <a:r>
              <a:rPr lang="de-DE"/>
              <a:t>Mastertitelformat bearbeiten</a:t>
            </a:r>
          </a:p>
        </p:txBody>
      </p:sp>
      <p:sp>
        <p:nvSpPr>
          <p:cNvPr id="3" name="Inhaltsplatzhalt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p:cNvSpPr>
            <a:spLocks noGrp="1"/>
          </p:cNvSpPr>
          <p:nvPr>
            <p:ph type="dt" sz="half" idx="10"/>
          </p:nvPr>
        </p:nvSpPr>
        <p:spPr/>
        <p:txBody>
          <a:bodyPr/>
          <a:lstStyle>
            <a:lvl1pPr>
              <a:defRPr/>
            </a:lvl1pPr>
          </a:lstStyle>
          <a:p>
            <a:fld id="{4B3ADC3E-AB44-426B-ABBB-FC143A954450}" type="datetime1">
              <a:rPr lang="de-DE" altLang="de-DE" smtClean="0"/>
              <a:t>09.04.2018</a:t>
            </a:fld>
            <a:endParaRPr lang="de-DE" altLang="de-DE"/>
          </a:p>
        </p:txBody>
      </p:sp>
      <p:sp>
        <p:nvSpPr>
          <p:cNvPr id="6" name="Fußzeilenplatzhalter 5"/>
          <p:cNvSpPr>
            <a:spLocks noGrp="1"/>
          </p:cNvSpPr>
          <p:nvPr>
            <p:ph type="ftr" sz="quarter" idx="11"/>
          </p:nvPr>
        </p:nvSpPr>
        <p:spPr/>
        <p:txBody>
          <a:bodyPr/>
          <a:lstStyle>
            <a:lvl1pPr>
              <a:defRPr/>
            </a:lvl1pPr>
          </a:lstStyle>
          <a:p>
            <a:r>
              <a:rPr lang="de-DE" altLang="de-DE"/>
              <a:t>Update für betriebliche Datenschutzbeauftragte 2018</a:t>
            </a:r>
          </a:p>
        </p:txBody>
      </p:sp>
      <p:sp>
        <p:nvSpPr>
          <p:cNvPr id="7" name="Foliennummernplatzhalter 6"/>
          <p:cNvSpPr>
            <a:spLocks noGrp="1"/>
          </p:cNvSpPr>
          <p:nvPr>
            <p:ph type="sldNum" sz="quarter" idx="12"/>
          </p:nvPr>
        </p:nvSpPr>
        <p:spPr/>
        <p:txBody>
          <a:bodyPr/>
          <a:lstStyle>
            <a:lvl1pPr>
              <a:defRPr/>
            </a:lvl1pPr>
          </a:lstStyle>
          <a:p>
            <a:fld id="{8AE767C9-61BA-425B-A1E4-2B6F3F8FCB5C}" type="slidenum">
              <a:rPr lang="de-DE" altLang="de-DE" smtClean="0"/>
              <a:pPr/>
              <a:t>‹Nr.›</a:t>
            </a:fld>
            <a:endParaRPr lang="de-DE" altLang="de-DE"/>
          </a:p>
        </p:txBody>
      </p:sp>
    </p:spTree>
    <p:extLst>
      <p:ext uri="{BB962C8B-B14F-4D97-AF65-F5344CB8AC3E}">
        <p14:creationId xmlns:p14="http://schemas.microsoft.com/office/powerpoint/2010/main" val="326725077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sz="3200">
                <a:solidFill>
                  <a:srgbClr val="FF9900"/>
                </a:solidFill>
              </a:defRPr>
            </a:lvl1pPr>
          </a:lstStyle>
          <a:p>
            <a:r>
              <a:rPr lang="de-DE" dirty="0"/>
              <a:t>Titelmasterformat durch Klicken bearbeiten</a:t>
            </a:r>
          </a:p>
        </p:txBody>
      </p:sp>
      <p:sp>
        <p:nvSpPr>
          <p:cNvPr id="3" name="Inhaltsplatzhalter 2"/>
          <p:cNvSpPr>
            <a:spLocks noGrp="1"/>
          </p:cNvSpPr>
          <p:nvPr>
            <p:ph idx="1"/>
          </p:nvPr>
        </p:nvSpPr>
        <p:spPr/>
        <p:txBody>
          <a:body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10"/>
          </p:nvPr>
        </p:nvSpPr>
        <p:spPr/>
        <p:txBody>
          <a:bodyPr/>
          <a:lstStyle>
            <a:lvl1pPr>
              <a:defRPr/>
            </a:lvl1pPr>
          </a:lstStyle>
          <a:p>
            <a:fld id="{82AC541C-AE0D-4311-9D38-54D8F8B99B1E}" type="datetime1">
              <a:rPr lang="de-DE" altLang="de-DE" smtClean="0"/>
              <a:t>09.04.2018</a:t>
            </a:fld>
            <a:endParaRPr lang="de-DE" altLang="de-DE"/>
          </a:p>
        </p:txBody>
      </p:sp>
      <p:sp>
        <p:nvSpPr>
          <p:cNvPr id="5" name="Fußzeilenplatzhalter 4"/>
          <p:cNvSpPr>
            <a:spLocks noGrp="1"/>
          </p:cNvSpPr>
          <p:nvPr>
            <p:ph type="ftr" sz="quarter" idx="11"/>
          </p:nvPr>
        </p:nvSpPr>
        <p:spPr/>
        <p:txBody>
          <a:bodyPr/>
          <a:lstStyle>
            <a:lvl1pPr>
              <a:defRPr/>
            </a:lvl1pPr>
          </a:lstStyle>
          <a:p>
            <a:r>
              <a:rPr lang="de-DE" altLang="de-DE"/>
              <a:t>Update für betriebliche Datenschutzbeauftragte 2018</a:t>
            </a:r>
            <a:endParaRPr lang="de-DE" altLang="de-DE" dirty="0"/>
          </a:p>
        </p:txBody>
      </p:sp>
      <p:sp>
        <p:nvSpPr>
          <p:cNvPr id="6" name="Foliennummernplatzhalter 5"/>
          <p:cNvSpPr>
            <a:spLocks noGrp="1"/>
          </p:cNvSpPr>
          <p:nvPr>
            <p:ph type="sldNum" sz="quarter" idx="12"/>
          </p:nvPr>
        </p:nvSpPr>
        <p:spPr/>
        <p:txBody>
          <a:bodyPr/>
          <a:lstStyle>
            <a:lvl1pPr>
              <a:defRPr/>
            </a:lvl1pPr>
          </a:lstStyle>
          <a:p>
            <a:fld id="{0BAC3468-2D2D-4FB1-8CF3-311084CCEAE1}" type="slidenum">
              <a:rPr lang="de-DE" altLang="de-DE"/>
              <a:pPr/>
              <a:t>‹Nr.›</a:t>
            </a:fld>
            <a:endParaRPr lang="de-DE" altLang="de-DE" dirty="0"/>
          </a:p>
        </p:txBody>
      </p:sp>
    </p:spTree>
    <p:extLst>
      <p:ext uri="{BB962C8B-B14F-4D97-AF65-F5344CB8AC3E}">
        <p14:creationId xmlns:p14="http://schemas.microsoft.com/office/powerpoint/2010/main" val="1982107836"/>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40318" y="457200"/>
            <a:ext cx="3932767" cy="1600200"/>
          </a:xfrm>
        </p:spPr>
        <p:txBody>
          <a:bodyPr anchor="b"/>
          <a:lstStyle>
            <a:lvl1pPr>
              <a:defRPr sz="3200"/>
            </a:lvl1pPr>
          </a:lstStyle>
          <a:p>
            <a:r>
              <a:rPr lang="de-DE"/>
              <a:t>Mastertitelformat bearbeiten</a:t>
            </a:r>
          </a:p>
        </p:txBody>
      </p:sp>
      <p:sp>
        <p:nvSpPr>
          <p:cNvPr id="3" name="Bildplatzhalt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p>
        </p:txBody>
      </p:sp>
      <p:sp>
        <p:nvSpPr>
          <p:cNvPr id="4" name="Textplatzhalt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p:cNvSpPr>
            <a:spLocks noGrp="1"/>
          </p:cNvSpPr>
          <p:nvPr>
            <p:ph type="dt" sz="half" idx="10"/>
          </p:nvPr>
        </p:nvSpPr>
        <p:spPr/>
        <p:txBody>
          <a:bodyPr/>
          <a:lstStyle>
            <a:lvl1pPr>
              <a:defRPr/>
            </a:lvl1pPr>
          </a:lstStyle>
          <a:p>
            <a:fld id="{B0ACD122-E3DF-4A0E-881C-831F6C3E1A24}" type="datetime1">
              <a:rPr lang="de-DE" altLang="de-DE" smtClean="0"/>
              <a:t>09.04.2018</a:t>
            </a:fld>
            <a:endParaRPr lang="de-DE" altLang="de-DE"/>
          </a:p>
        </p:txBody>
      </p:sp>
      <p:sp>
        <p:nvSpPr>
          <p:cNvPr id="6" name="Fußzeilenplatzhalter 5"/>
          <p:cNvSpPr>
            <a:spLocks noGrp="1"/>
          </p:cNvSpPr>
          <p:nvPr>
            <p:ph type="ftr" sz="quarter" idx="11"/>
          </p:nvPr>
        </p:nvSpPr>
        <p:spPr/>
        <p:txBody>
          <a:bodyPr/>
          <a:lstStyle>
            <a:lvl1pPr>
              <a:defRPr/>
            </a:lvl1pPr>
          </a:lstStyle>
          <a:p>
            <a:r>
              <a:rPr lang="de-DE" altLang="de-DE"/>
              <a:t>Update für betriebliche Datenschutzbeauftragte 2018</a:t>
            </a:r>
          </a:p>
        </p:txBody>
      </p:sp>
      <p:sp>
        <p:nvSpPr>
          <p:cNvPr id="7" name="Foliennummernplatzhalter 6"/>
          <p:cNvSpPr>
            <a:spLocks noGrp="1"/>
          </p:cNvSpPr>
          <p:nvPr>
            <p:ph type="sldNum" sz="quarter" idx="12"/>
          </p:nvPr>
        </p:nvSpPr>
        <p:spPr/>
        <p:txBody>
          <a:bodyPr/>
          <a:lstStyle>
            <a:lvl1pPr>
              <a:defRPr/>
            </a:lvl1pPr>
          </a:lstStyle>
          <a:p>
            <a:fld id="{8E5CBA9F-16B2-4355-A910-C5831A3A0CEF}" type="slidenum">
              <a:rPr lang="de-DE" altLang="de-DE" smtClean="0"/>
              <a:pPr/>
              <a:t>‹Nr.›</a:t>
            </a:fld>
            <a:endParaRPr lang="de-DE" altLang="de-DE"/>
          </a:p>
        </p:txBody>
      </p:sp>
    </p:spTree>
    <p:extLst>
      <p:ext uri="{BB962C8B-B14F-4D97-AF65-F5344CB8AC3E}">
        <p14:creationId xmlns:p14="http://schemas.microsoft.com/office/powerpoint/2010/main" val="1810086536"/>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Vertikaler Textplatzhalt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fld id="{B98FA255-F689-42F3-90CE-3436DCADFF16}" type="datetime1">
              <a:rPr lang="de-DE" altLang="de-DE" smtClean="0"/>
              <a:t>09.04.2018</a:t>
            </a:fld>
            <a:endParaRPr lang="de-DE" altLang="de-DE"/>
          </a:p>
        </p:txBody>
      </p:sp>
      <p:sp>
        <p:nvSpPr>
          <p:cNvPr id="5" name="Fußzeilenplatzhalter 4"/>
          <p:cNvSpPr>
            <a:spLocks noGrp="1"/>
          </p:cNvSpPr>
          <p:nvPr>
            <p:ph type="ftr" sz="quarter" idx="11"/>
          </p:nvPr>
        </p:nvSpPr>
        <p:spPr/>
        <p:txBody>
          <a:bodyPr/>
          <a:lstStyle>
            <a:lvl1pPr>
              <a:defRPr/>
            </a:lvl1pPr>
          </a:lstStyle>
          <a:p>
            <a:r>
              <a:rPr lang="de-DE" altLang="de-DE"/>
              <a:t>Update für betriebliche Datenschutzbeauftragte 2018</a:t>
            </a:r>
          </a:p>
        </p:txBody>
      </p:sp>
      <p:sp>
        <p:nvSpPr>
          <p:cNvPr id="6" name="Foliennummernplatzhalter 5"/>
          <p:cNvSpPr>
            <a:spLocks noGrp="1"/>
          </p:cNvSpPr>
          <p:nvPr>
            <p:ph type="sldNum" sz="quarter" idx="12"/>
          </p:nvPr>
        </p:nvSpPr>
        <p:spPr/>
        <p:txBody>
          <a:bodyPr/>
          <a:lstStyle>
            <a:lvl1pPr>
              <a:defRPr/>
            </a:lvl1pPr>
          </a:lstStyle>
          <a:p>
            <a:fld id="{7470A50E-D7D9-4EB1-A7F6-79B072783F1D}" type="slidenum">
              <a:rPr lang="de-DE" altLang="de-DE" smtClean="0"/>
              <a:pPr/>
              <a:t>‹Nr.›</a:t>
            </a:fld>
            <a:endParaRPr lang="de-DE" altLang="de-DE"/>
          </a:p>
        </p:txBody>
      </p:sp>
    </p:spTree>
    <p:extLst>
      <p:ext uri="{BB962C8B-B14F-4D97-AF65-F5344CB8AC3E}">
        <p14:creationId xmlns:p14="http://schemas.microsoft.com/office/powerpoint/2010/main" val="1704256775"/>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851900" y="277814"/>
            <a:ext cx="2745317" cy="5881687"/>
          </a:xfrm>
        </p:spPr>
        <p:txBody>
          <a:bodyPr vert="eaVert"/>
          <a:lstStyle/>
          <a:p>
            <a:r>
              <a:rPr lang="de-DE"/>
              <a:t>Mastertitelformat bearbeiten</a:t>
            </a:r>
          </a:p>
        </p:txBody>
      </p:sp>
      <p:sp>
        <p:nvSpPr>
          <p:cNvPr id="3" name="Vertikaler Textplatzhalter 2"/>
          <p:cNvSpPr>
            <a:spLocks noGrp="1"/>
          </p:cNvSpPr>
          <p:nvPr>
            <p:ph type="body" orient="vert" idx="1"/>
          </p:nvPr>
        </p:nvSpPr>
        <p:spPr>
          <a:xfrm>
            <a:off x="609601" y="277814"/>
            <a:ext cx="8039100" cy="5881687"/>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fld id="{AD19D4BA-2B60-4888-B5F8-C8D773F1E4F8}" type="datetime1">
              <a:rPr lang="de-DE" altLang="de-DE" smtClean="0"/>
              <a:t>09.04.2018</a:t>
            </a:fld>
            <a:endParaRPr lang="de-DE" altLang="de-DE"/>
          </a:p>
        </p:txBody>
      </p:sp>
      <p:sp>
        <p:nvSpPr>
          <p:cNvPr id="5" name="Fußzeilenplatzhalter 4"/>
          <p:cNvSpPr>
            <a:spLocks noGrp="1"/>
          </p:cNvSpPr>
          <p:nvPr>
            <p:ph type="ftr" sz="quarter" idx="11"/>
          </p:nvPr>
        </p:nvSpPr>
        <p:spPr/>
        <p:txBody>
          <a:bodyPr/>
          <a:lstStyle>
            <a:lvl1pPr>
              <a:defRPr/>
            </a:lvl1pPr>
          </a:lstStyle>
          <a:p>
            <a:r>
              <a:rPr lang="de-DE" altLang="de-DE"/>
              <a:t>Update für betriebliche Datenschutzbeauftragte 2018</a:t>
            </a:r>
          </a:p>
        </p:txBody>
      </p:sp>
      <p:sp>
        <p:nvSpPr>
          <p:cNvPr id="6" name="Foliennummernplatzhalter 5"/>
          <p:cNvSpPr>
            <a:spLocks noGrp="1"/>
          </p:cNvSpPr>
          <p:nvPr>
            <p:ph type="sldNum" sz="quarter" idx="12"/>
          </p:nvPr>
        </p:nvSpPr>
        <p:spPr/>
        <p:txBody>
          <a:bodyPr/>
          <a:lstStyle>
            <a:lvl1pPr>
              <a:defRPr/>
            </a:lvl1pPr>
          </a:lstStyle>
          <a:p>
            <a:fld id="{37E87810-ACDD-4975-835A-85EBFEFE411C}" type="slidenum">
              <a:rPr lang="de-DE" altLang="de-DE" smtClean="0"/>
              <a:pPr/>
              <a:t>‹Nr.›</a:t>
            </a:fld>
            <a:endParaRPr lang="de-DE" altLang="de-DE"/>
          </a:p>
        </p:txBody>
      </p:sp>
    </p:spTree>
    <p:extLst>
      <p:ext uri="{BB962C8B-B14F-4D97-AF65-F5344CB8AC3E}">
        <p14:creationId xmlns:p14="http://schemas.microsoft.com/office/powerpoint/2010/main" val="206292675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1" y="1709739"/>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de-DE"/>
              <a:t>Formatvorlagen des Textmasters bearbeiten</a:t>
            </a:r>
          </a:p>
        </p:txBody>
      </p:sp>
      <p:sp>
        <p:nvSpPr>
          <p:cNvPr id="4" name="Datumsplatzhalter 3"/>
          <p:cNvSpPr>
            <a:spLocks noGrp="1"/>
          </p:cNvSpPr>
          <p:nvPr>
            <p:ph type="dt" sz="half" idx="10"/>
          </p:nvPr>
        </p:nvSpPr>
        <p:spPr/>
        <p:txBody>
          <a:bodyPr/>
          <a:lstStyle>
            <a:lvl1pPr>
              <a:defRPr/>
            </a:lvl1pPr>
          </a:lstStyle>
          <a:p>
            <a:fld id="{881E127A-E5EE-45EA-A064-A7FD22B5B23B}" type="datetime1">
              <a:rPr lang="de-DE" altLang="de-DE" smtClean="0"/>
              <a:t>09.04.2018</a:t>
            </a:fld>
            <a:endParaRPr lang="de-DE" altLang="de-DE"/>
          </a:p>
        </p:txBody>
      </p:sp>
      <p:sp>
        <p:nvSpPr>
          <p:cNvPr id="5" name="Fußzeilenplatzhalter 4"/>
          <p:cNvSpPr>
            <a:spLocks noGrp="1"/>
          </p:cNvSpPr>
          <p:nvPr>
            <p:ph type="ftr" sz="quarter" idx="11"/>
          </p:nvPr>
        </p:nvSpPr>
        <p:spPr/>
        <p:txBody>
          <a:bodyPr/>
          <a:lstStyle>
            <a:lvl1pPr>
              <a:defRPr/>
            </a:lvl1pPr>
          </a:lstStyle>
          <a:p>
            <a:r>
              <a:rPr lang="de-DE" altLang="de-DE"/>
              <a:t>Update für betriebliche Datenschutzbeauftragte 2018</a:t>
            </a:r>
          </a:p>
        </p:txBody>
      </p:sp>
      <p:sp>
        <p:nvSpPr>
          <p:cNvPr id="6" name="Foliennummernplatzhalter 5"/>
          <p:cNvSpPr>
            <a:spLocks noGrp="1"/>
          </p:cNvSpPr>
          <p:nvPr>
            <p:ph type="sldNum" sz="quarter" idx="12"/>
          </p:nvPr>
        </p:nvSpPr>
        <p:spPr/>
        <p:txBody>
          <a:bodyPr/>
          <a:lstStyle>
            <a:lvl1pPr>
              <a:defRPr/>
            </a:lvl1pPr>
          </a:lstStyle>
          <a:p>
            <a:fld id="{A4888942-0F9B-41B3-A849-E86EA2CBADBA}" type="slidenum">
              <a:rPr lang="de-DE" altLang="de-DE"/>
              <a:pPr/>
              <a:t>‹Nr.›</a:t>
            </a:fld>
            <a:endParaRPr lang="de-DE" altLang="de-DE"/>
          </a:p>
        </p:txBody>
      </p:sp>
    </p:spTree>
    <p:extLst>
      <p:ext uri="{BB962C8B-B14F-4D97-AF65-F5344CB8AC3E}">
        <p14:creationId xmlns:p14="http://schemas.microsoft.com/office/powerpoint/2010/main" val="134312524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624417" y="1628776"/>
            <a:ext cx="5384800" cy="4530725"/>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212417" y="1628776"/>
            <a:ext cx="5384800" cy="4530725"/>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lvl1pPr>
              <a:defRPr/>
            </a:lvl1pPr>
          </a:lstStyle>
          <a:p>
            <a:fld id="{EFEC3649-A208-4F84-BCA1-DAF38E6A252D}" type="datetime1">
              <a:rPr lang="de-DE" altLang="de-DE" smtClean="0"/>
              <a:t>09.04.2018</a:t>
            </a:fld>
            <a:endParaRPr lang="de-DE" altLang="de-DE"/>
          </a:p>
        </p:txBody>
      </p:sp>
      <p:sp>
        <p:nvSpPr>
          <p:cNvPr id="6" name="Fußzeilenplatzhalter 5"/>
          <p:cNvSpPr>
            <a:spLocks noGrp="1"/>
          </p:cNvSpPr>
          <p:nvPr>
            <p:ph type="ftr" sz="quarter" idx="11"/>
          </p:nvPr>
        </p:nvSpPr>
        <p:spPr/>
        <p:txBody>
          <a:bodyPr/>
          <a:lstStyle>
            <a:lvl1pPr>
              <a:defRPr/>
            </a:lvl1pPr>
          </a:lstStyle>
          <a:p>
            <a:r>
              <a:rPr lang="de-DE" altLang="de-DE"/>
              <a:t>Update für betriebliche Datenschutzbeauftragte 2018</a:t>
            </a:r>
          </a:p>
        </p:txBody>
      </p:sp>
      <p:sp>
        <p:nvSpPr>
          <p:cNvPr id="7" name="Foliennummernplatzhalter 6"/>
          <p:cNvSpPr>
            <a:spLocks noGrp="1"/>
          </p:cNvSpPr>
          <p:nvPr>
            <p:ph type="sldNum" sz="quarter" idx="12"/>
          </p:nvPr>
        </p:nvSpPr>
        <p:spPr/>
        <p:txBody>
          <a:bodyPr/>
          <a:lstStyle>
            <a:lvl1pPr>
              <a:defRPr/>
            </a:lvl1pPr>
          </a:lstStyle>
          <a:p>
            <a:fld id="{C2EF4C5F-BCB8-4823-8FC4-452F1BA4E62C}" type="slidenum">
              <a:rPr lang="de-DE" altLang="de-DE"/>
              <a:pPr/>
              <a:t>‹Nr.›</a:t>
            </a:fld>
            <a:endParaRPr lang="de-DE" altLang="de-DE"/>
          </a:p>
        </p:txBody>
      </p:sp>
    </p:spTree>
    <p:extLst>
      <p:ext uri="{BB962C8B-B14F-4D97-AF65-F5344CB8AC3E}">
        <p14:creationId xmlns:p14="http://schemas.microsoft.com/office/powerpoint/2010/main" val="116581038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40317" y="365126"/>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40318" y="2505075"/>
            <a:ext cx="5158316"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71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lvl1pPr>
              <a:defRPr/>
            </a:lvl1pPr>
          </a:lstStyle>
          <a:p>
            <a:fld id="{341540DD-81AD-46A5-9AEA-0F3960E3842C}" type="datetime1">
              <a:rPr lang="de-DE" altLang="de-DE" smtClean="0"/>
              <a:t>09.04.2018</a:t>
            </a:fld>
            <a:endParaRPr lang="de-DE" altLang="de-DE"/>
          </a:p>
        </p:txBody>
      </p:sp>
      <p:sp>
        <p:nvSpPr>
          <p:cNvPr id="8" name="Fußzeilenplatzhalter 7"/>
          <p:cNvSpPr>
            <a:spLocks noGrp="1"/>
          </p:cNvSpPr>
          <p:nvPr>
            <p:ph type="ftr" sz="quarter" idx="11"/>
          </p:nvPr>
        </p:nvSpPr>
        <p:spPr/>
        <p:txBody>
          <a:bodyPr/>
          <a:lstStyle>
            <a:lvl1pPr>
              <a:defRPr/>
            </a:lvl1pPr>
          </a:lstStyle>
          <a:p>
            <a:r>
              <a:rPr lang="de-DE" altLang="de-DE"/>
              <a:t>Update für betriebliche Datenschutzbeauftragte 2018</a:t>
            </a:r>
          </a:p>
        </p:txBody>
      </p:sp>
      <p:sp>
        <p:nvSpPr>
          <p:cNvPr id="9" name="Foliennummernplatzhalter 8"/>
          <p:cNvSpPr>
            <a:spLocks noGrp="1"/>
          </p:cNvSpPr>
          <p:nvPr>
            <p:ph type="sldNum" sz="quarter" idx="12"/>
          </p:nvPr>
        </p:nvSpPr>
        <p:spPr/>
        <p:txBody>
          <a:bodyPr/>
          <a:lstStyle>
            <a:lvl1pPr>
              <a:defRPr/>
            </a:lvl1pPr>
          </a:lstStyle>
          <a:p>
            <a:fld id="{CBB3751E-3601-4129-A35E-3A82482F4A6C}" type="slidenum">
              <a:rPr lang="de-DE" altLang="de-DE"/>
              <a:pPr/>
              <a:t>‹Nr.›</a:t>
            </a:fld>
            <a:endParaRPr lang="de-DE" altLang="de-DE"/>
          </a:p>
        </p:txBody>
      </p:sp>
    </p:spTree>
    <p:extLst>
      <p:ext uri="{BB962C8B-B14F-4D97-AF65-F5344CB8AC3E}">
        <p14:creationId xmlns:p14="http://schemas.microsoft.com/office/powerpoint/2010/main" val="221727947"/>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lvl1pPr>
              <a:defRPr/>
            </a:lvl1pPr>
          </a:lstStyle>
          <a:p>
            <a:fld id="{E2FC5044-24AE-46E8-AFAC-185F4D104B29}" type="datetime1">
              <a:rPr lang="de-DE" altLang="de-DE" smtClean="0"/>
              <a:t>09.04.2018</a:t>
            </a:fld>
            <a:endParaRPr lang="de-DE" altLang="de-DE"/>
          </a:p>
        </p:txBody>
      </p:sp>
      <p:sp>
        <p:nvSpPr>
          <p:cNvPr id="4" name="Fußzeilenplatzhalter 3"/>
          <p:cNvSpPr>
            <a:spLocks noGrp="1"/>
          </p:cNvSpPr>
          <p:nvPr>
            <p:ph type="ftr" sz="quarter" idx="11"/>
          </p:nvPr>
        </p:nvSpPr>
        <p:spPr/>
        <p:txBody>
          <a:bodyPr/>
          <a:lstStyle>
            <a:lvl1pPr>
              <a:defRPr/>
            </a:lvl1pPr>
          </a:lstStyle>
          <a:p>
            <a:r>
              <a:rPr lang="de-DE" altLang="de-DE"/>
              <a:t>Update für betriebliche Datenschutzbeauftragte 2018</a:t>
            </a:r>
          </a:p>
        </p:txBody>
      </p:sp>
      <p:sp>
        <p:nvSpPr>
          <p:cNvPr id="5" name="Foliennummernplatzhalter 4"/>
          <p:cNvSpPr>
            <a:spLocks noGrp="1"/>
          </p:cNvSpPr>
          <p:nvPr>
            <p:ph type="sldNum" sz="quarter" idx="12"/>
          </p:nvPr>
        </p:nvSpPr>
        <p:spPr/>
        <p:txBody>
          <a:bodyPr/>
          <a:lstStyle>
            <a:lvl1pPr>
              <a:defRPr/>
            </a:lvl1pPr>
          </a:lstStyle>
          <a:p>
            <a:fld id="{3941E731-B949-4097-B1EB-80765F92B2F8}" type="slidenum">
              <a:rPr lang="de-DE" altLang="de-DE"/>
              <a:pPr/>
              <a:t>‹Nr.›</a:t>
            </a:fld>
            <a:endParaRPr lang="de-DE" altLang="de-DE"/>
          </a:p>
        </p:txBody>
      </p:sp>
    </p:spTree>
    <p:extLst>
      <p:ext uri="{BB962C8B-B14F-4D97-AF65-F5344CB8AC3E}">
        <p14:creationId xmlns:p14="http://schemas.microsoft.com/office/powerpoint/2010/main" val="3538669079"/>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a:lvl1pPr>
          </a:lstStyle>
          <a:p>
            <a:fld id="{D4DAE4CA-92EE-4CD2-800B-D265A2BDCC5B}" type="datetime1">
              <a:rPr lang="de-DE" altLang="de-DE" smtClean="0"/>
              <a:t>09.04.2018</a:t>
            </a:fld>
            <a:endParaRPr lang="de-DE" altLang="de-DE"/>
          </a:p>
        </p:txBody>
      </p:sp>
      <p:sp>
        <p:nvSpPr>
          <p:cNvPr id="3" name="Fußzeilenplatzhalter 2"/>
          <p:cNvSpPr>
            <a:spLocks noGrp="1"/>
          </p:cNvSpPr>
          <p:nvPr>
            <p:ph type="ftr" sz="quarter" idx="11"/>
          </p:nvPr>
        </p:nvSpPr>
        <p:spPr/>
        <p:txBody>
          <a:bodyPr/>
          <a:lstStyle>
            <a:lvl1pPr>
              <a:defRPr/>
            </a:lvl1pPr>
          </a:lstStyle>
          <a:p>
            <a:r>
              <a:rPr lang="de-DE" altLang="de-DE"/>
              <a:t>Update für betriebliche Datenschutzbeauftragte 2018</a:t>
            </a:r>
          </a:p>
        </p:txBody>
      </p:sp>
      <p:sp>
        <p:nvSpPr>
          <p:cNvPr id="4" name="Foliennummernplatzhalter 3"/>
          <p:cNvSpPr>
            <a:spLocks noGrp="1"/>
          </p:cNvSpPr>
          <p:nvPr>
            <p:ph type="sldNum" sz="quarter" idx="12"/>
          </p:nvPr>
        </p:nvSpPr>
        <p:spPr/>
        <p:txBody>
          <a:bodyPr/>
          <a:lstStyle>
            <a:lvl1pPr>
              <a:defRPr/>
            </a:lvl1pPr>
          </a:lstStyle>
          <a:p>
            <a:fld id="{E9166009-0823-46F2-99EB-8E7BB65BF437}" type="slidenum">
              <a:rPr lang="de-DE" altLang="de-DE"/>
              <a:pPr/>
              <a:t>‹Nr.›</a:t>
            </a:fld>
            <a:endParaRPr lang="de-DE" altLang="de-DE"/>
          </a:p>
        </p:txBody>
      </p:sp>
    </p:spTree>
    <p:extLst>
      <p:ext uri="{BB962C8B-B14F-4D97-AF65-F5344CB8AC3E}">
        <p14:creationId xmlns:p14="http://schemas.microsoft.com/office/powerpoint/2010/main" val="307084785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40318" y="457200"/>
            <a:ext cx="393276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lvl1pPr>
              <a:defRPr/>
            </a:lvl1pPr>
          </a:lstStyle>
          <a:p>
            <a:fld id="{4B3ADC3E-AB44-426B-ABBB-FC143A954450}" type="datetime1">
              <a:rPr lang="de-DE" altLang="de-DE" smtClean="0"/>
              <a:t>09.04.2018</a:t>
            </a:fld>
            <a:endParaRPr lang="de-DE" altLang="de-DE"/>
          </a:p>
        </p:txBody>
      </p:sp>
      <p:sp>
        <p:nvSpPr>
          <p:cNvPr id="6" name="Fußzeilenplatzhalter 5"/>
          <p:cNvSpPr>
            <a:spLocks noGrp="1"/>
          </p:cNvSpPr>
          <p:nvPr>
            <p:ph type="ftr" sz="quarter" idx="11"/>
          </p:nvPr>
        </p:nvSpPr>
        <p:spPr/>
        <p:txBody>
          <a:bodyPr/>
          <a:lstStyle>
            <a:lvl1pPr>
              <a:defRPr/>
            </a:lvl1pPr>
          </a:lstStyle>
          <a:p>
            <a:r>
              <a:rPr lang="de-DE" altLang="de-DE"/>
              <a:t>Update für betriebliche Datenschutzbeauftragte 2018</a:t>
            </a:r>
          </a:p>
        </p:txBody>
      </p:sp>
      <p:sp>
        <p:nvSpPr>
          <p:cNvPr id="7" name="Foliennummernplatzhalter 6"/>
          <p:cNvSpPr>
            <a:spLocks noGrp="1"/>
          </p:cNvSpPr>
          <p:nvPr>
            <p:ph type="sldNum" sz="quarter" idx="12"/>
          </p:nvPr>
        </p:nvSpPr>
        <p:spPr/>
        <p:txBody>
          <a:bodyPr/>
          <a:lstStyle>
            <a:lvl1pPr>
              <a:defRPr/>
            </a:lvl1pPr>
          </a:lstStyle>
          <a:p>
            <a:fld id="{8AE767C9-61BA-425B-A1E4-2B6F3F8FCB5C}" type="slidenum">
              <a:rPr lang="de-DE" altLang="de-DE"/>
              <a:pPr/>
              <a:t>‹Nr.›</a:t>
            </a:fld>
            <a:endParaRPr lang="de-DE" altLang="de-DE"/>
          </a:p>
        </p:txBody>
      </p:sp>
    </p:spTree>
    <p:extLst>
      <p:ext uri="{BB962C8B-B14F-4D97-AF65-F5344CB8AC3E}">
        <p14:creationId xmlns:p14="http://schemas.microsoft.com/office/powerpoint/2010/main" val="500418011"/>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40318" y="457200"/>
            <a:ext cx="393276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lvl1pPr>
              <a:defRPr/>
            </a:lvl1pPr>
          </a:lstStyle>
          <a:p>
            <a:fld id="{B0ACD122-E3DF-4A0E-881C-831F6C3E1A24}" type="datetime1">
              <a:rPr lang="de-DE" altLang="de-DE" smtClean="0"/>
              <a:t>09.04.2018</a:t>
            </a:fld>
            <a:endParaRPr lang="de-DE" altLang="de-DE"/>
          </a:p>
        </p:txBody>
      </p:sp>
      <p:sp>
        <p:nvSpPr>
          <p:cNvPr id="6" name="Fußzeilenplatzhalter 5"/>
          <p:cNvSpPr>
            <a:spLocks noGrp="1"/>
          </p:cNvSpPr>
          <p:nvPr>
            <p:ph type="ftr" sz="quarter" idx="11"/>
          </p:nvPr>
        </p:nvSpPr>
        <p:spPr/>
        <p:txBody>
          <a:bodyPr/>
          <a:lstStyle>
            <a:lvl1pPr>
              <a:defRPr/>
            </a:lvl1pPr>
          </a:lstStyle>
          <a:p>
            <a:r>
              <a:rPr lang="de-DE" altLang="de-DE"/>
              <a:t>Update für betriebliche Datenschutzbeauftragte 2018</a:t>
            </a:r>
          </a:p>
        </p:txBody>
      </p:sp>
      <p:sp>
        <p:nvSpPr>
          <p:cNvPr id="7" name="Foliennummernplatzhalter 6"/>
          <p:cNvSpPr>
            <a:spLocks noGrp="1"/>
          </p:cNvSpPr>
          <p:nvPr>
            <p:ph type="sldNum" sz="quarter" idx="12"/>
          </p:nvPr>
        </p:nvSpPr>
        <p:spPr/>
        <p:txBody>
          <a:bodyPr/>
          <a:lstStyle>
            <a:lvl1pPr>
              <a:defRPr/>
            </a:lvl1pPr>
          </a:lstStyle>
          <a:p>
            <a:fld id="{8E5CBA9F-16B2-4355-A910-C5831A3A0CEF}" type="slidenum">
              <a:rPr lang="de-DE" altLang="de-DE"/>
              <a:pPr/>
              <a:t>‹Nr.›</a:t>
            </a:fld>
            <a:endParaRPr lang="de-DE" altLang="de-DE"/>
          </a:p>
        </p:txBody>
      </p:sp>
    </p:spTree>
    <p:extLst>
      <p:ext uri="{BB962C8B-B14F-4D97-AF65-F5344CB8AC3E}">
        <p14:creationId xmlns:p14="http://schemas.microsoft.com/office/powerpoint/2010/main" val="284948979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image" Target="../media/image4.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66562" name="Group 2"/>
          <p:cNvGrpSpPr>
            <a:grpSpLocks/>
          </p:cNvGrpSpPr>
          <p:nvPr/>
        </p:nvGrpSpPr>
        <p:grpSpPr bwMode="auto">
          <a:xfrm>
            <a:off x="0" y="1"/>
            <a:ext cx="12192000" cy="6856413"/>
            <a:chOff x="0" y="0"/>
            <a:chExt cx="5760" cy="4319"/>
          </a:xfrm>
        </p:grpSpPr>
        <p:sp>
          <p:nvSpPr>
            <p:cNvPr id="66563" name="Freeform 3"/>
            <p:cNvSpPr>
              <a:spLocks/>
            </p:cNvSpPr>
            <p:nvPr/>
          </p:nvSpPr>
          <p:spPr bwMode="hidden">
            <a:xfrm>
              <a:off x="0" y="12"/>
              <a:ext cx="5758" cy="3273"/>
            </a:xfrm>
            <a:custGeom>
              <a:avLst/>
              <a:gdLst>
                <a:gd name="T0" fmla="*/ 3193 w 5740"/>
                <a:gd name="T1" fmla="*/ 1816 h 3273"/>
                <a:gd name="T2" fmla="*/ 0 w 5740"/>
                <a:gd name="T3" fmla="*/ 0 h 3273"/>
                <a:gd name="T4" fmla="*/ 0 w 5740"/>
                <a:gd name="T5" fmla="*/ 522 h 3273"/>
                <a:gd name="T6" fmla="*/ 3037 w 5740"/>
                <a:gd name="T7" fmla="*/ 1978 h 3273"/>
                <a:gd name="T8" fmla="*/ 5740 w 5740"/>
                <a:gd name="T9" fmla="*/ 3273 h 3273"/>
                <a:gd name="T10" fmla="*/ 5740 w 5740"/>
                <a:gd name="T11" fmla="*/ 3267 h 3273"/>
                <a:gd name="T12" fmla="*/ 3193 w 5740"/>
                <a:gd name="T13" fmla="*/ 1816 h 3273"/>
                <a:gd name="T14" fmla="*/ 3193 w 5740"/>
                <a:gd name="T15" fmla="*/ 1816 h 32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64" name="Freeform 4"/>
            <p:cNvSpPr>
              <a:spLocks/>
            </p:cNvSpPr>
            <p:nvPr/>
          </p:nvSpPr>
          <p:spPr bwMode="hidden">
            <a:xfrm>
              <a:off x="149" y="0"/>
              <a:ext cx="5609" cy="3243"/>
            </a:xfrm>
            <a:custGeom>
              <a:avLst/>
              <a:gdLst>
                <a:gd name="T0" fmla="*/ 3163 w 5591"/>
                <a:gd name="T1" fmla="*/ 1714 h 3243"/>
                <a:gd name="T2" fmla="*/ 431 w 5591"/>
                <a:gd name="T3" fmla="*/ 0 h 3243"/>
                <a:gd name="T4" fmla="*/ 0 w 5591"/>
                <a:gd name="T5" fmla="*/ 0 h 3243"/>
                <a:gd name="T6" fmla="*/ 3086 w 5591"/>
                <a:gd name="T7" fmla="*/ 1786 h 3243"/>
                <a:gd name="T8" fmla="*/ 5591 w 5591"/>
                <a:gd name="T9" fmla="*/ 3243 h 3243"/>
                <a:gd name="T10" fmla="*/ 5591 w 5591"/>
                <a:gd name="T11" fmla="*/ 3237 h 3243"/>
                <a:gd name="T12" fmla="*/ 3163 w 5591"/>
                <a:gd name="T13" fmla="*/ 1714 h 3243"/>
                <a:gd name="T14" fmla="*/ 3163 w 5591"/>
                <a:gd name="T15" fmla="*/ 1714 h 3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65" name="Freeform 5"/>
            <p:cNvSpPr>
              <a:spLocks/>
            </p:cNvSpPr>
            <p:nvPr/>
          </p:nvSpPr>
          <p:spPr bwMode="hidden">
            <a:xfrm>
              <a:off x="0" y="3433"/>
              <a:ext cx="4038" cy="191"/>
            </a:xfrm>
            <a:custGeom>
              <a:avLst/>
              <a:gdLst>
                <a:gd name="T0" fmla="*/ 0 w 4042"/>
                <a:gd name="T1" fmla="*/ 156 h 192"/>
                <a:gd name="T2" fmla="*/ 4042 w 4042"/>
                <a:gd name="T3" fmla="*/ 192 h 192"/>
                <a:gd name="T4" fmla="*/ 4042 w 4042"/>
                <a:gd name="T5" fmla="*/ 144 h 192"/>
                <a:gd name="T6" fmla="*/ 0 w 4042"/>
                <a:gd name="T7" fmla="*/ 0 h 192"/>
                <a:gd name="T8" fmla="*/ 0 w 4042"/>
                <a:gd name="T9" fmla="*/ 156 h 192"/>
                <a:gd name="T10" fmla="*/ 0 w 4042"/>
                <a:gd name="T11" fmla="*/ 156 h 192"/>
              </a:gdLst>
              <a:ahLst/>
              <a:cxnLst>
                <a:cxn ang="0">
                  <a:pos x="T0" y="T1"/>
                </a:cxn>
                <a:cxn ang="0">
                  <a:pos x="T2" y="T3"/>
                </a:cxn>
                <a:cxn ang="0">
                  <a:pos x="T4" y="T5"/>
                </a:cxn>
                <a:cxn ang="0">
                  <a:pos x="T6" y="T7"/>
                </a:cxn>
                <a:cxn ang="0">
                  <a:pos x="T8" y="T9"/>
                </a:cxn>
                <a:cxn ang="0">
                  <a:pos x="T10" y="T11"/>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66" name="Freeform 6"/>
            <p:cNvSpPr>
              <a:spLocks/>
            </p:cNvSpPr>
            <p:nvPr/>
          </p:nvSpPr>
          <p:spPr bwMode="hidden">
            <a:xfrm>
              <a:off x="4038" y="3577"/>
              <a:ext cx="1720" cy="65"/>
            </a:xfrm>
            <a:custGeom>
              <a:avLst/>
              <a:gdLst>
                <a:gd name="T0" fmla="*/ 1722 w 1722"/>
                <a:gd name="T1" fmla="*/ 66 h 66"/>
                <a:gd name="T2" fmla="*/ 1722 w 1722"/>
                <a:gd name="T3" fmla="*/ 60 h 66"/>
                <a:gd name="T4" fmla="*/ 0 w 1722"/>
                <a:gd name="T5" fmla="*/ 0 h 66"/>
                <a:gd name="T6" fmla="*/ 0 w 1722"/>
                <a:gd name="T7" fmla="*/ 48 h 66"/>
                <a:gd name="T8" fmla="*/ 1722 w 1722"/>
                <a:gd name="T9" fmla="*/ 66 h 66"/>
                <a:gd name="T10" fmla="*/ 1722 w 1722"/>
                <a:gd name="T11" fmla="*/ 66 h 66"/>
              </a:gdLst>
              <a:ahLst/>
              <a:cxnLst>
                <a:cxn ang="0">
                  <a:pos x="T0" y="T1"/>
                </a:cxn>
                <a:cxn ang="0">
                  <a:pos x="T2" y="T3"/>
                </a:cxn>
                <a:cxn ang="0">
                  <a:pos x="T4" y="T5"/>
                </a:cxn>
                <a:cxn ang="0">
                  <a:pos x="T6" y="T7"/>
                </a:cxn>
                <a:cxn ang="0">
                  <a:pos x="T8" y="T9"/>
                </a:cxn>
                <a:cxn ang="0">
                  <a:pos x="T10" y="T11"/>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67" name="Freeform 7"/>
            <p:cNvSpPr>
              <a:spLocks/>
            </p:cNvSpPr>
            <p:nvPr/>
          </p:nvSpPr>
          <p:spPr bwMode="hidden">
            <a:xfrm>
              <a:off x="0" y="3726"/>
              <a:ext cx="4784" cy="329"/>
            </a:xfrm>
            <a:custGeom>
              <a:avLst/>
              <a:gdLst>
                <a:gd name="T0" fmla="*/ 0 w 4789"/>
                <a:gd name="T1" fmla="*/ 329 h 329"/>
                <a:gd name="T2" fmla="*/ 4789 w 4789"/>
                <a:gd name="T3" fmla="*/ 77 h 329"/>
                <a:gd name="T4" fmla="*/ 4789 w 4789"/>
                <a:gd name="T5" fmla="*/ 0 h 329"/>
                <a:gd name="T6" fmla="*/ 0 w 4789"/>
                <a:gd name="T7" fmla="*/ 107 h 329"/>
                <a:gd name="T8" fmla="*/ 0 w 4789"/>
                <a:gd name="T9" fmla="*/ 329 h 329"/>
                <a:gd name="T10" fmla="*/ 0 w 4789"/>
                <a:gd name="T11" fmla="*/ 329 h 329"/>
              </a:gdLst>
              <a:ahLst/>
              <a:cxnLst>
                <a:cxn ang="0">
                  <a:pos x="T0" y="T1"/>
                </a:cxn>
                <a:cxn ang="0">
                  <a:pos x="T2" y="T3"/>
                </a:cxn>
                <a:cxn ang="0">
                  <a:pos x="T4" y="T5"/>
                </a:cxn>
                <a:cxn ang="0">
                  <a:pos x="T6" y="T7"/>
                </a:cxn>
                <a:cxn ang="0">
                  <a:pos x="T8" y="T9"/>
                </a:cxn>
                <a:cxn ang="0">
                  <a:pos x="T10" y="T11"/>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de-DE" sz="1800"/>
            </a:p>
          </p:txBody>
        </p:sp>
        <p:sp>
          <p:nvSpPr>
            <p:cNvPr id="66568" name="Freeform 8"/>
            <p:cNvSpPr>
              <a:spLocks/>
            </p:cNvSpPr>
            <p:nvPr/>
          </p:nvSpPr>
          <p:spPr bwMode="hidden">
            <a:xfrm>
              <a:off x="4784" y="3702"/>
              <a:ext cx="974" cy="101"/>
            </a:xfrm>
            <a:custGeom>
              <a:avLst/>
              <a:gdLst>
                <a:gd name="T0" fmla="*/ 975 w 975"/>
                <a:gd name="T1" fmla="*/ 48 h 101"/>
                <a:gd name="T2" fmla="*/ 975 w 975"/>
                <a:gd name="T3" fmla="*/ 0 h 101"/>
                <a:gd name="T4" fmla="*/ 0 w 975"/>
                <a:gd name="T5" fmla="*/ 24 h 101"/>
                <a:gd name="T6" fmla="*/ 0 w 975"/>
                <a:gd name="T7" fmla="*/ 101 h 101"/>
                <a:gd name="T8" fmla="*/ 975 w 975"/>
                <a:gd name="T9" fmla="*/ 48 h 101"/>
                <a:gd name="T10" fmla="*/ 975 w 975"/>
                <a:gd name="T11" fmla="*/ 48 h 101"/>
              </a:gdLst>
              <a:ahLst/>
              <a:cxnLst>
                <a:cxn ang="0">
                  <a:pos x="T0" y="T1"/>
                </a:cxn>
                <a:cxn ang="0">
                  <a:pos x="T2" y="T3"/>
                </a:cxn>
                <a:cxn ang="0">
                  <a:pos x="T4" y="T5"/>
                </a:cxn>
                <a:cxn ang="0">
                  <a:pos x="T6" y="T7"/>
                </a:cxn>
                <a:cxn ang="0">
                  <a:pos x="T8" y="T9"/>
                </a:cxn>
                <a:cxn ang="0">
                  <a:pos x="T10" y="T11"/>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69" name="Freeform 9"/>
            <p:cNvSpPr>
              <a:spLocks/>
            </p:cNvSpPr>
            <p:nvPr/>
          </p:nvSpPr>
          <p:spPr bwMode="hidden">
            <a:xfrm>
              <a:off x="3619" y="3815"/>
              <a:ext cx="2139" cy="198"/>
            </a:xfrm>
            <a:custGeom>
              <a:avLst/>
              <a:gdLst>
                <a:gd name="T0" fmla="*/ 2141 w 2141"/>
                <a:gd name="T1" fmla="*/ 0 h 198"/>
                <a:gd name="T2" fmla="*/ 0 w 2141"/>
                <a:gd name="T3" fmla="*/ 156 h 198"/>
                <a:gd name="T4" fmla="*/ 0 w 2141"/>
                <a:gd name="T5" fmla="*/ 198 h 198"/>
                <a:gd name="T6" fmla="*/ 2141 w 2141"/>
                <a:gd name="T7" fmla="*/ 0 h 198"/>
                <a:gd name="T8" fmla="*/ 2141 w 2141"/>
                <a:gd name="T9" fmla="*/ 0 h 198"/>
              </a:gdLst>
              <a:ahLst/>
              <a:cxnLst>
                <a:cxn ang="0">
                  <a:pos x="T0" y="T1"/>
                </a:cxn>
                <a:cxn ang="0">
                  <a:pos x="T2" y="T3"/>
                </a:cxn>
                <a:cxn ang="0">
                  <a:pos x="T4" y="T5"/>
                </a:cxn>
                <a:cxn ang="0">
                  <a:pos x="T6" y="T7"/>
                </a:cxn>
                <a:cxn ang="0">
                  <a:pos x="T8" y="T9"/>
                </a:cxn>
              </a:cxnLst>
              <a:rect l="0" t="0" r="r" b="b"/>
              <a:pathLst>
                <a:path w="2141" h="198">
                  <a:moveTo>
                    <a:pt x="2141" y="0"/>
                  </a:moveTo>
                  <a:lnTo>
                    <a:pt x="0" y="156"/>
                  </a:lnTo>
                  <a:lnTo>
                    <a:pt x="0" y="198"/>
                  </a:lnTo>
                  <a:lnTo>
                    <a:pt x="2141" y="0"/>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70" name="Freeform 10"/>
            <p:cNvSpPr>
              <a:spLocks/>
            </p:cNvSpPr>
            <p:nvPr/>
          </p:nvSpPr>
          <p:spPr bwMode="hidden">
            <a:xfrm>
              <a:off x="0" y="3971"/>
              <a:ext cx="3619" cy="348"/>
            </a:xfrm>
            <a:custGeom>
              <a:avLst/>
              <a:gdLst>
                <a:gd name="T0" fmla="*/ 0 w 3623"/>
                <a:gd name="T1" fmla="*/ 348 h 348"/>
                <a:gd name="T2" fmla="*/ 311 w 3623"/>
                <a:gd name="T3" fmla="*/ 348 h 348"/>
                <a:gd name="T4" fmla="*/ 3623 w 3623"/>
                <a:gd name="T5" fmla="*/ 42 h 348"/>
                <a:gd name="T6" fmla="*/ 3623 w 3623"/>
                <a:gd name="T7" fmla="*/ 0 h 348"/>
                <a:gd name="T8" fmla="*/ 0 w 3623"/>
                <a:gd name="T9" fmla="*/ 264 h 348"/>
                <a:gd name="T10" fmla="*/ 0 w 3623"/>
                <a:gd name="T11" fmla="*/ 348 h 348"/>
                <a:gd name="T12" fmla="*/ 0 w 3623"/>
                <a:gd name="T13" fmla="*/ 348 h 348"/>
              </a:gdLst>
              <a:ahLst/>
              <a:cxnLst>
                <a:cxn ang="0">
                  <a:pos x="T0" y="T1"/>
                </a:cxn>
                <a:cxn ang="0">
                  <a:pos x="T2" y="T3"/>
                </a:cxn>
                <a:cxn ang="0">
                  <a:pos x="T4" y="T5"/>
                </a:cxn>
                <a:cxn ang="0">
                  <a:pos x="T6" y="T7"/>
                </a:cxn>
                <a:cxn ang="0">
                  <a:pos x="T8" y="T9"/>
                </a:cxn>
                <a:cxn ang="0">
                  <a:pos x="T10" y="T11"/>
                </a:cxn>
                <a:cxn ang="0">
                  <a:pos x="T12" y="T13"/>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71" name="Freeform 11"/>
            <p:cNvSpPr>
              <a:spLocks/>
            </p:cNvSpPr>
            <p:nvPr/>
          </p:nvSpPr>
          <p:spPr bwMode="hidden">
            <a:xfrm>
              <a:off x="2097" y="4043"/>
              <a:ext cx="2514" cy="276"/>
            </a:xfrm>
            <a:custGeom>
              <a:avLst/>
              <a:gdLst>
                <a:gd name="T0" fmla="*/ 2182 w 2517"/>
                <a:gd name="T1" fmla="*/ 276 h 276"/>
                <a:gd name="T2" fmla="*/ 2517 w 2517"/>
                <a:gd name="T3" fmla="*/ 204 h 276"/>
                <a:gd name="T4" fmla="*/ 2260 w 2517"/>
                <a:gd name="T5" fmla="*/ 0 h 276"/>
                <a:gd name="T6" fmla="*/ 0 w 2517"/>
                <a:gd name="T7" fmla="*/ 276 h 276"/>
                <a:gd name="T8" fmla="*/ 2182 w 2517"/>
                <a:gd name="T9" fmla="*/ 276 h 276"/>
                <a:gd name="T10" fmla="*/ 2182 w 2517"/>
                <a:gd name="T11" fmla="*/ 276 h 276"/>
              </a:gdLst>
              <a:ahLst/>
              <a:cxnLst>
                <a:cxn ang="0">
                  <a:pos x="T0" y="T1"/>
                </a:cxn>
                <a:cxn ang="0">
                  <a:pos x="T2" y="T3"/>
                </a:cxn>
                <a:cxn ang="0">
                  <a:pos x="T4" y="T5"/>
                </a:cxn>
                <a:cxn ang="0">
                  <a:pos x="T6" y="T7"/>
                </a:cxn>
                <a:cxn ang="0">
                  <a:pos x="T8" y="T9"/>
                </a:cxn>
                <a:cxn ang="0">
                  <a:pos x="T10" y="T11"/>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72" name="Freeform 12"/>
            <p:cNvSpPr>
              <a:spLocks/>
            </p:cNvSpPr>
            <p:nvPr/>
          </p:nvSpPr>
          <p:spPr bwMode="hidden">
            <a:xfrm>
              <a:off x="4354" y="3869"/>
              <a:ext cx="1404" cy="378"/>
            </a:xfrm>
            <a:custGeom>
              <a:avLst/>
              <a:gdLst>
                <a:gd name="T0" fmla="*/ 1405 w 1405"/>
                <a:gd name="T1" fmla="*/ 126 h 378"/>
                <a:gd name="T2" fmla="*/ 1405 w 1405"/>
                <a:gd name="T3" fmla="*/ 0 h 378"/>
                <a:gd name="T4" fmla="*/ 0 w 1405"/>
                <a:gd name="T5" fmla="*/ 174 h 378"/>
                <a:gd name="T6" fmla="*/ 257 w 1405"/>
                <a:gd name="T7" fmla="*/ 378 h 378"/>
                <a:gd name="T8" fmla="*/ 1405 w 1405"/>
                <a:gd name="T9" fmla="*/ 126 h 378"/>
                <a:gd name="T10" fmla="*/ 1405 w 1405"/>
                <a:gd name="T11" fmla="*/ 126 h 378"/>
              </a:gdLst>
              <a:ahLst/>
              <a:cxnLst>
                <a:cxn ang="0">
                  <a:pos x="T0" y="T1"/>
                </a:cxn>
                <a:cxn ang="0">
                  <a:pos x="T2" y="T3"/>
                </a:cxn>
                <a:cxn ang="0">
                  <a:pos x="T4" y="T5"/>
                </a:cxn>
                <a:cxn ang="0">
                  <a:pos x="T6" y="T7"/>
                </a:cxn>
                <a:cxn ang="0">
                  <a:pos x="T8" y="T9"/>
                </a:cxn>
                <a:cxn ang="0">
                  <a:pos x="T10" y="T11"/>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73" name="Freeform 13"/>
            <p:cNvSpPr>
              <a:spLocks/>
            </p:cNvSpPr>
            <p:nvPr/>
          </p:nvSpPr>
          <p:spPr bwMode="hidden">
            <a:xfrm>
              <a:off x="5030" y="3151"/>
              <a:ext cx="728" cy="240"/>
            </a:xfrm>
            <a:custGeom>
              <a:avLst/>
              <a:gdLst>
                <a:gd name="T0" fmla="*/ 729 w 729"/>
                <a:gd name="T1" fmla="*/ 240 h 240"/>
                <a:gd name="T2" fmla="*/ 0 w 729"/>
                <a:gd name="T3" fmla="*/ 0 h 240"/>
                <a:gd name="T4" fmla="*/ 0 w 729"/>
                <a:gd name="T5" fmla="*/ 6 h 240"/>
                <a:gd name="T6" fmla="*/ 729 w 729"/>
                <a:gd name="T7" fmla="*/ 240 h 240"/>
                <a:gd name="T8" fmla="*/ 729 w 729"/>
                <a:gd name="T9" fmla="*/ 240 h 240"/>
              </a:gdLst>
              <a:ahLst/>
              <a:cxnLst>
                <a:cxn ang="0">
                  <a:pos x="T0" y="T1"/>
                </a:cxn>
                <a:cxn ang="0">
                  <a:pos x="T2" y="T3"/>
                </a:cxn>
                <a:cxn ang="0">
                  <a:pos x="T4" y="T5"/>
                </a:cxn>
                <a:cxn ang="0">
                  <a:pos x="T6" y="T7"/>
                </a:cxn>
                <a:cxn ang="0">
                  <a:pos x="T8" y="T9"/>
                </a:cxn>
              </a:cxnLst>
              <a:rect l="0" t="0" r="r" b="b"/>
              <a:pathLst>
                <a:path w="729" h="240">
                  <a:moveTo>
                    <a:pt x="729" y="240"/>
                  </a:moveTo>
                  <a:lnTo>
                    <a:pt x="0" y="0"/>
                  </a:lnTo>
                  <a:lnTo>
                    <a:pt x="0" y="6"/>
                  </a:lnTo>
                  <a:lnTo>
                    <a:pt x="729" y="240"/>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74" name="Freeform 14"/>
            <p:cNvSpPr>
              <a:spLocks/>
            </p:cNvSpPr>
            <p:nvPr/>
          </p:nvSpPr>
          <p:spPr bwMode="hidden">
            <a:xfrm>
              <a:off x="0" y="1486"/>
              <a:ext cx="5030" cy="1671"/>
            </a:xfrm>
            <a:custGeom>
              <a:avLst/>
              <a:gdLst>
                <a:gd name="T0" fmla="*/ 0 w 5035"/>
                <a:gd name="T1" fmla="*/ 72 h 1672"/>
                <a:gd name="T2" fmla="*/ 5035 w 5035"/>
                <a:gd name="T3" fmla="*/ 1672 h 1672"/>
                <a:gd name="T4" fmla="*/ 5035 w 5035"/>
                <a:gd name="T5" fmla="*/ 1666 h 1672"/>
                <a:gd name="T6" fmla="*/ 0 w 5035"/>
                <a:gd name="T7" fmla="*/ 0 h 1672"/>
                <a:gd name="T8" fmla="*/ 0 w 5035"/>
                <a:gd name="T9" fmla="*/ 72 h 1672"/>
                <a:gd name="T10" fmla="*/ 0 w 5035"/>
                <a:gd name="T11" fmla="*/ 72 h 1672"/>
              </a:gdLst>
              <a:ahLst/>
              <a:cxnLst>
                <a:cxn ang="0">
                  <a:pos x="T0" y="T1"/>
                </a:cxn>
                <a:cxn ang="0">
                  <a:pos x="T2" y="T3"/>
                </a:cxn>
                <a:cxn ang="0">
                  <a:pos x="T4" y="T5"/>
                </a:cxn>
                <a:cxn ang="0">
                  <a:pos x="T6" y="T7"/>
                </a:cxn>
                <a:cxn ang="0">
                  <a:pos x="T8" y="T9"/>
                </a:cxn>
                <a:cxn ang="0">
                  <a:pos x="T10" y="T11"/>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75" name="Freeform 15"/>
            <p:cNvSpPr>
              <a:spLocks/>
            </p:cNvSpPr>
            <p:nvPr/>
          </p:nvSpPr>
          <p:spPr bwMode="hidden">
            <a:xfrm>
              <a:off x="5030" y="3049"/>
              <a:ext cx="728" cy="318"/>
            </a:xfrm>
            <a:custGeom>
              <a:avLst/>
              <a:gdLst>
                <a:gd name="T0" fmla="*/ 729 w 729"/>
                <a:gd name="T1" fmla="*/ 318 h 318"/>
                <a:gd name="T2" fmla="*/ 729 w 729"/>
                <a:gd name="T3" fmla="*/ 312 h 318"/>
                <a:gd name="T4" fmla="*/ 0 w 729"/>
                <a:gd name="T5" fmla="*/ 0 h 318"/>
                <a:gd name="T6" fmla="*/ 0 w 729"/>
                <a:gd name="T7" fmla="*/ 54 h 318"/>
                <a:gd name="T8" fmla="*/ 729 w 729"/>
                <a:gd name="T9" fmla="*/ 318 h 318"/>
                <a:gd name="T10" fmla="*/ 729 w 729"/>
                <a:gd name="T11" fmla="*/ 318 h 318"/>
              </a:gdLst>
              <a:ahLst/>
              <a:cxnLst>
                <a:cxn ang="0">
                  <a:pos x="T0" y="T1"/>
                </a:cxn>
                <a:cxn ang="0">
                  <a:pos x="T2" y="T3"/>
                </a:cxn>
                <a:cxn ang="0">
                  <a:pos x="T4" y="T5"/>
                </a:cxn>
                <a:cxn ang="0">
                  <a:pos x="T6" y="T7"/>
                </a:cxn>
                <a:cxn ang="0">
                  <a:pos x="T8" y="T9"/>
                </a:cxn>
                <a:cxn ang="0">
                  <a:pos x="T10" y="T11"/>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76" name="Freeform 16"/>
            <p:cNvSpPr>
              <a:spLocks/>
            </p:cNvSpPr>
            <p:nvPr/>
          </p:nvSpPr>
          <p:spPr bwMode="hidden">
            <a:xfrm>
              <a:off x="0" y="916"/>
              <a:ext cx="5030" cy="2187"/>
            </a:xfrm>
            <a:custGeom>
              <a:avLst/>
              <a:gdLst>
                <a:gd name="T0" fmla="*/ 0 w 5035"/>
                <a:gd name="T1" fmla="*/ 396 h 2188"/>
                <a:gd name="T2" fmla="*/ 5035 w 5035"/>
                <a:gd name="T3" fmla="*/ 2188 h 2188"/>
                <a:gd name="T4" fmla="*/ 5035 w 5035"/>
                <a:gd name="T5" fmla="*/ 2134 h 2188"/>
                <a:gd name="T6" fmla="*/ 0 w 5035"/>
                <a:gd name="T7" fmla="*/ 0 h 2188"/>
                <a:gd name="T8" fmla="*/ 0 w 5035"/>
                <a:gd name="T9" fmla="*/ 396 h 2188"/>
                <a:gd name="T10" fmla="*/ 0 w 5035"/>
                <a:gd name="T11" fmla="*/ 396 h 2188"/>
              </a:gdLst>
              <a:ahLst/>
              <a:cxnLst>
                <a:cxn ang="0">
                  <a:pos x="T0" y="T1"/>
                </a:cxn>
                <a:cxn ang="0">
                  <a:pos x="T2" y="T3"/>
                </a:cxn>
                <a:cxn ang="0">
                  <a:pos x="T4" y="T5"/>
                </a:cxn>
                <a:cxn ang="0">
                  <a:pos x="T6" y="T7"/>
                </a:cxn>
                <a:cxn ang="0">
                  <a:pos x="T8" y="T9"/>
                </a:cxn>
                <a:cxn ang="0">
                  <a:pos x="T10" y="T11"/>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77" name="Freeform 17"/>
            <p:cNvSpPr>
              <a:spLocks/>
            </p:cNvSpPr>
            <p:nvPr/>
          </p:nvSpPr>
          <p:spPr bwMode="hidden">
            <a:xfrm>
              <a:off x="2294" y="0"/>
              <a:ext cx="3159" cy="2725"/>
            </a:xfrm>
            <a:custGeom>
              <a:avLst/>
              <a:gdLst>
                <a:gd name="T0" fmla="*/ 0 w 3163"/>
                <a:gd name="T1" fmla="*/ 0 h 2727"/>
                <a:gd name="T2" fmla="*/ 3145 w 3163"/>
                <a:gd name="T3" fmla="*/ 2727 h 2727"/>
                <a:gd name="T4" fmla="*/ 3163 w 3163"/>
                <a:gd name="T5" fmla="*/ 2704 h 2727"/>
                <a:gd name="T6" fmla="*/ 102 w 3163"/>
                <a:gd name="T7" fmla="*/ 0 h 2727"/>
                <a:gd name="T8" fmla="*/ 0 w 3163"/>
                <a:gd name="T9" fmla="*/ 0 h 2727"/>
                <a:gd name="T10" fmla="*/ 0 w 3163"/>
                <a:gd name="T11" fmla="*/ 0 h 2727"/>
              </a:gdLst>
              <a:ahLst/>
              <a:cxnLst>
                <a:cxn ang="0">
                  <a:pos x="T0" y="T1"/>
                </a:cxn>
                <a:cxn ang="0">
                  <a:pos x="T2" y="T3"/>
                </a:cxn>
                <a:cxn ang="0">
                  <a:pos x="T4" y="T5"/>
                </a:cxn>
                <a:cxn ang="0">
                  <a:pos x="T6" y="T7"/>
                </a:cxn>
                <a:cxn ang="0">
                  <a:pos x="T8" y="T9"/>
                </a:cxn>
                <a:cxn ang="0">
                  <a:pos x="T10" y="T11"/>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78" name="Freeform 18"/>
            <p:cNvSpPr>
              <a:spLocks/>
            </p:cNvSpPr>
            <p:nvPr/>
          </p:nvSpPr>
          <p:spPr bwMode="hidden">
            <a:xfrm>
              <a:off x="5435" y="2702"/>
              <a:ext cx="323" cy="299"/>
            </a:xfrm>
            <a:custGeom>
              <a:avLst/>
              <a:gdLst>
                <a:gd name="T0" fmla="*/ 323 w 323"/>
                <a:gd name="T1" fmla="*/ 299 h 299"/>
                <a:gd name="T2" fmla="*/ 323 w 323"/>
                <a:gd name="T3" fmla="*/ 263 h 299"/>
                <a:gd name="T4" fmla="*/ 18 w 323"/>
                <a:gd name="T5" fmla="*/ 0 h 299"/>
                <a:gd name="T6" fmla="*/ 0 w 323"/>
                <a:gd name="T7" fmla="*/ 23 h 299"/>
                <a:gd name="T8" fmla="*/ 323 w 323"/>
                <a:gd name="T9" fmla="*/ 299 h 299"/>
                <a:gd name="T10" fmla="*/ 323 w 323"/>
                <a:gd name="T11" fmla="*/ 299 h 299"/>
              </a:gdLst>
              <a:ahLst/>
              <a:cxnLst>
                <a:cxn ang="0">
                  <a:pos x="T0" y="T1"/>
                </a:cxn>
                <a:cxn ang="0">
                  <a:pos x="T2" y="T3"/>
                </a:cxn>
                <a:cxn ang="0">
                  <a:pos x="T4" y="T5"/>
                </a:cxn>
                <a:cxn ang="0">
                  <a:pos x="T6" y="T7"/>
                </a:cxn>
                <a:cxn ang="0">
                  <a:pos x="T8" y="T9"/>
                </a:cxn>
                <a:cxn ang="0">
                  <a:pos x="T10" y="T11"/>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79"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Lst>
              <a:ahLst/>
              <a:cxnLst>
                <a:cxn ang="0">
                  <a:pos x="T0" y="T1"/>
                </a:cxn>
                <a:cxn ang="0">
                  <a:pos x="T2" y="T3"/>
                </a:cxn>
                <a:cxn ang="0">
                  <a:pos x="T4" y="T5"/>
                </a:cxn>
                <a:cxn ang="0">
                  <a:pos x="T6" y="T7"/>
                </a:cxn>
                <a:cxn ang="0">
                  <a:pos x="T8" y="T9"/>
                </a:cxn>
                <a:cxn ang="0">
                  <a:pos x="T10" y="T11"/>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80" name="Freeform 20"/>
            <p:cNvSpPr>
              <a:spLocks/>
            </p:cNvSpPr>
            <p:nvPr/>
          </p:nvSpPr>
          <p:spPr bwMode="hidden">
            <a:xfrm>
              <a:off x="2454" y="0"/>
              <a:ext cx="3119" cy="2678"/>
            </a:xfrm>
            <a:custGeom>
              <a:avLst/>
              <a:gdLst>
                <a:gd name="T0" fmla="*/ 0 w 3122"/>
                <a:gd name="T1" fmla="*/ 0 h 2680"/>
                <a:gd name="T2" fmla="*/ 3026 w 3122"/>
                <a:gd name="T3" fmla="*/ 2680 h 2680"/>
                <a:gd name="T4" fmla="*/ 3122 w 3122"/>
                <a:gd name="T5" fmla="*/ 2590 h 2680"/>
                <a:gd name="T6" fmla="*/ 383 w 3122"/>
                <a:gd name="T7" fmla="*/ 0 h 2680"/>
                <a:gd name="T8" fmla="*/ 0 w 3122"/>
                <a:gd name="T9" fmla="*/ 0 h 2680"/>
                <a:gd name="T10" fmla="*/ 0 w 3122"/>
                <a:gd name="T11" fmla="*/ 0 h 2680"/>
              </a:gdLst>
              <a:ahLst/>
              <a:cxnLst>
                <a:cxn ang="0">
                  <a:pos x="T0" y="T1"/>
                </a:cxn>
                <a:cxn ang="0">
                  <a:pos x="T2" y="T3"/>
                </a:cxn>
                <a:cxn ang="0">
                  <a:pos x="T4" y="T5"/>
                </a:cxn>
                <a:cxn ang="0">
                  <a:pos x="T6" y="T7"/>
                </a:cxn>
                <a:cxn ang="0">
                  <a:pos x="T8" y="T9"/>
                </a:cxn>
                <a:cxn ang="0">
                  <a:pos x="T10" y="T11"/>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81"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Lst>
              <a:ahLst/>
              <a:cxnLst>
                <a:cxn ang="0">
                  <a:pos x="T0" y="T1"/>
                </a:cxn>
                <a:cxn ang="0">
                  <a:pos x="T2" y="T3"/>
                </a:cxn>
                <a:cxn ang="0">
                  <a:pos x="T4" y="T5"/>
                </a:cxn>
                <a:cxn ang="0">
                  <a:pos x="T6" y="T7"/>
                </a:cxn>
                <a:cxn ang="0">
                  <a:pos x="T8" y="T9"/>
                </a:cxn>
              </a:cxnLst>
              <a:rect l="0" t="0" r="r" b="b"/>
              <a:pathLst>
                <a:path w="132" h="132">
                  <a:moveTo>
                    <a:pt x="132" y="132"/>
                  </a:moveTo>
                  <a:lnTo>
                    <a:pt x="0" y="0"/>
                  </a:lnTo>
                  <a:lnTo>
                    <a:pt x="0" y="0"/>
                  </a:lnTo>
                  <a:lnTo>
                    <a:pt x="132" y="132"/>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82" name="Freeform 22"/>
            <p:cNvSpPr>
              <a:spLocks/>
            </p:cNvSpPr>
            <p:nvPr/>
          </p:nvSpPr>
          <p:spPr bwMode="hidden">
            <a:xfrm>
              <a:off x="3112" y="0"/>
              <a:ext cx="2514" cy="2534"/>
            </a:xfrm>
            <a:custGeom>
              <a:avLst/>
              <a:gdLst>
                <a:gd name="T0" fmla="*/ 0 w 2517"/>
                <a:gd name="T1" fmla="*/ 0 h 2536"/>
                <a:gd name="T2" fmla="*/ 2517 w 2517"/>
                <a:gd name="T3" fmla="*/ 2536 h 2536"/>
                <a:gd name="T4" fmla="*/ 2517 w 2517"/>
                <a:gd name="T5" fmla="*/ 2536 h 2536"/>
                <a:gd name="T6" fmla="*/ 66 w 2517"/>
                <a:gd name="T7" fmla="*/ 0 h 2536"/>
                <a:gd name="T8" fmla="*/ 0 w 2517"/>
                <a:gd name="T9" fmla="*/ 0 h 2536"/>
                <a:gd name="T10" fmla="*/ 0 w 2517"/>
                <a:gd name="T11" fmla="*/ 0 h 2536"/>
              </a:gdLst>
              <a:ahLst/>
              <a:cxnLst>
                <a:cxn ang="0">
                  <a:pos x="T0" y="T1"/>
                </a:cxn>
                <a:cxn ang="0">
                  <a:pos x="T2" y="T3"/>
                </a:cxn>
                <a:cxn ang="0">
                  <a:pos x="T4" y="T5"/>
                </a:cxn>
                <a:cxn ang="0">
                  <a:pos x="T6" y="T7"/>
                </a:cxn>
                <a:cxn ang="0">
                  <a:pos x="T8" y="T9"/>
                </a:cxn>
                <a:cxn ang="0">
                  <a:pos x="T10" y="T11"/>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83" name="Freeform 23"/>
            <p:cNvSpPr>
              <a:spLocks/>
            </p:cNvSpPr>
            <p:nvPr/>
          </p:nvSpPr>
          <p:spPr bwMode="hidden">
            <a:xfrm>
              <a:off x="3488" y="0"/>
              <a:ext cx="2198" cy="2480"/>
            </a:xfrm>
            <a:custGeom>
              <a:avLst/>
              <a:gdLst>
                <a:gd name="T0" fmla="*/ 0 w 2200"/>
                <a:gd name="T1" fmla="*/ 0 h 2482"/>
                <a:gd name="T2" fmla="*/ 2188 w 2200"/>
                <a:gd name="T3" fmla="*/ 2482 h 2482"/>
                <a:gd name="T4" fmla="*/ 2200 w 2200"/>
                <a:gd name="T5" fmla="*/ 2476 h 2482"/>
                <a:gd name="T6" fmla="*/ 317 w 2200"/>
                <a:gd name="T7" fmla="*/ 0 h 2482"/>
                <a:gd name="T8" fmla="*/ 0 w 2200"/>
                <a:gd name="T9" fmla="*/ 0 h 2482"/>
                <a:gd name="T10" fmla="*/ 0 w 2200"/>
                <a:gd name="T11" fmla="*/ 0 h 2482"/>
              </a:gdLst>
              <a:ahLst/>
              <a:cxnLst>
                <a:cxn ang="0">
                  <a:pos x="T0" y="T1"/>
                </a:cxn>
                <a:cxn ang="0">
                  <a:pos x="T2" y="T3"/>
                </a:cxn>
                <a:cxn ang="0">
                  <a:pos x="T4" y="T5"/>
                </a:cxn>
                <a:cxn ang="0">
                  <a:pos x="T6" y="T7"/>
                </a:cxn>
                <a:cxn ang="0">
                  <a:pos x="T8" y="T9"/>
                </a:cxn>
                <a:cxn ang="0">
                  <a:pos x="T10" y="T11"/>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de-DE" sz="1800"/>
            </a:p>
          </p:txBody>
        </p:sp>
        <p:sp>
          <p:nvSpPr>
            <p:cNvPr id="66584" name="Freeform 24"/>
            <p:cNvSpPr>
              <a:spLocks/>
            </p:cNvSpPr>
            <p:nvPr/>
          </p:nvSpPr>
          <p:spPr bwMode="hidden">
            <a:xfrm>
              <a:off x="5674" y="2474"/>
              <a:ext cx="84" cy="96"/>
            </a:xfrm>
            <a:custGeom>
              <a:avLst/>
              <a:gdLst>
                <a:gd name="T0" fmla="*/ 84 w 84"/>
                <a:gd name="T1" fmla="*/ 96 h 96"/>
                <a:gd name="T2" fmla="*/ 84 w 84"/>
                <a:gd name="T3" fmla="*/ 90 h 96"/>
                <a:gd name="T4" fmla="*/ 12 w 84"/>
                <a:gd name="T5" fmla="*/ 0 h 96"/>
                <a:gd name="T6" fmla="*/ 0 w 84"/>
                <a:gd name="T7" fmla="*/ 6 h 96"/>
                <a:gd name="T8" fmla="*/ 84 w 84"/>
                <a:gd name="T9" fmla="*/ 96 h 96"/>
                <a:gd name="T10" fmla="*/ 84 w 84"/>
                <a:gd name="T11" fmla="*/ 96 h 96"/>
              </a:gdLst>
              <a:ahLst/>
              <a:cxnLst>
                <a:cxn ang="0">
                  <a:pos x="T0" y="T1"/>
                </a:cxn>
                <a:cxn ang="0">
                  <a:pos x="T2" y="T3"/>
                </a:cxn>
                <a:cxn ang="0">
                  <a:pos x="T4" y="T5"/>
                </a:cxn>
                <a:cxn ang="0">
                  <a:pos x="T6" y="T7"/>
                </a:cxn>
                <a:cxn ang="0">
                  <a:pos x="T8" y="T9"/>
                </a:cxn>
                <a:cxn ang="0">
                  <a:pos x="T10" y="T11"/>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85"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Lst>
              <a:ahLst/>
              <a:cxnLst>
                <a:cxn ang="0">
                  <a:pos x="T0" y="T1"/>
                </a:cxn>
                <a:cxn ang="0">
                  <a:pos x="T2" y="T3"/>
                </a:cxn>
                <a:cxn ang="0">
                  <a:pos x="T4" y="T5"/>
                </a:cxn>
                <a:cxn ang="0">
                  <a:pos x="T6" y="T7"/>
                </a:cxn>
                <a:cxn ang="0">
                  <a:pos x="T8" y="T9"/>
                </a:cxn>
                <a:cxn ang="0">
                  <a:pos x="T10" y="T11"/>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86" name="Freeform 26"/>
            <p:cNvSpPr>
              <a:spLocks/>
            </p:cNvSpPr>
            <p:nvPr/>
          </p:nvSpPr>
          <p:spPr bwMode="hidden">
            <a:xfrm>
              <a:off x="5107" y="0"/>
              <a:ext cx="573" cy="1042"/>
            </a:xfrm>
            <a:custGeom>
              <a:avLst/>
              <a:gdLst>
                <a:gd name="T0" fmla="*/ 0 w 574"/>
                <a:gd name="T1" fmla="*/ 0 h 1043"/>
                <a:gd name="T2" fmla="*/ 497 w 574"/>
                <a:gd name="T3" fmla="*/ 1043 h 1043"/>
                <a:gd name="T4" fmla="*/ 574 w 574"/>
                <a:gd name="T5" fmla="*/ 851 h 1043"/>
                <a:gd name="T6" fmla="*/ 251 w 574"/>
                <a:gd name="T7" fmla="*/ 0 h 1043"/>
                <a:gd name="T8" fmla="*/ 0 w 574"/>
                <a:gd name="T9" fmla="*/ 0 h 1043"/>
                <a:gd name="T10" fmla="*/ 0 w 574"/>
                <a:gd name="T11" fmla="*/ 0 h 1043"/>
              </a:gdLst>
              <a:ahLst/>
              <a:cxnLst>
                <a:cxn ang="0">
                  <a:pos x="T0" y="T1"/>
                </a:cxn>
                <a:cxn ang="0">
                  <a:pos x="T2" y="T3"/>
                </a:cxn>
                <a:cxn ang="0">
                  <a:pos x="T4" y="T5"/>
                </a:cxn>
                <a:cxn ang="0">
                  <a:pos x="T6" y="T7"/>
                </a:cxn>
                <a:cxn ang="0">
                  <a:pos x="T8" y="T9"/>
                </a:cxn>
                <a:cxn ang="0">
                  <a:pos x="T10" y="T11"/>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87" name="Freeform 27"/>
            <p:cNvSpPr>
              <a:spLocks/>
            </p:cNvSpPr>
            <p:nvPr/>
          </p:nvSpPr>
          <p:spPr bwMode="hidden">
            <a:xfrm>
              <a:off x="5411" y="0"/>
              <a:ext cx="341" cy="796"/>
            </a:xfrm>
            <a:custGeom>
              <a:avLst/>
              <a:gdLst>
                <a:gd name="T0" fmla="*/ 144 w 341"/>
                <a:gd name="T1" fmla="*/ 0 h 797"/>
                <a:gd name="T2" fmla="*/ 0 w 341"/>
                <a:gd name="T3" fmla="*/ 0 h 797"/>
                <a:gd name="T4" fmla="*/ 287 w 341"/>
                <a:gd name="T5" fmla="*/ 797 h 797"/>
                <a:gd name="T6" fmla="*/ 341 w 341"/>
                <a:gd name="T7" fmla="*/ 653 h 797"/>
                <a:gd name="T8" fmla="*/ 144 w 341"/>
                <a:gd name="T9" fmla="*/ 0 h 797"/>
                <a:gd name="T10" fmla="*/ 144 w 341"/>
                <a:gd name="T11" fmla="*/ 0 h 797"/>
              </a:gdLst>
              <a:ahLst/>
              <a:cxnLst>
                <a:cxn ang="0">
                  <a:pos x="T0" y="T1"/>
                </a:cxn>
                <a:cxn ang="0">
                  <a:pos x="T2" y="T3"/>
                </a:cxn>
                <a:cxn ang="0">
                  <a:pos x="T4" y="T5"/>
                </a:cxn>
                <a:cxn ang="0">
                  <a:pos x="T6" y="T7"/>
                </a:cxn>
                <a:cxn ang="0">
                  <a:pos x="T8" y="T9"/>
                </a:cxn>
                <a:cxn ang="0">
                  <a:pos x="T10" y="T11"/>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88" name="Freeform 28"/>
            <p:cNvSpPr>
              <a:spLocks/>
            </p:cNvSpPr>
            <p:nvPr/>
          </p:nvSpPr>
          <p:spPr bwMode="hidden">
            <a:xfrm>
              <a:off x="5698" y="653"/>
              <a:ext cx="60" cy="311"/>
            </a:xfrm>
            <a:custGeom>
              <a:avLst/>
              <a:gdLst>
                <a:gd name="T0" fmla="*/ 0 w 60"/>
                <a:gd name="T1" fmla="*/ 144 h 312"/>
                <a:gd name="T2" fmla="*/ 60 w 60"/>
                <a:gd name="T3" fmla="*/ 312 h 312"/>
                <a:gd name="T4" fmla="*/ 60 w 60"/>
                <a:gd name="T5" fmla="*/ 6 h 312"/>
                <a:gd name="T6" fmla="*/ 54 w 60"/>
                <a:gd name="T7" fmla="*/ 0 h 312"/>
                <a:gd name="T8" fmla="*/ 0 w 60"/>
                <a:gd name="T9" fmla="*/ 144 h 312"/>
                <a:gd name="T10" fmla="*/ 0 w 60"/>
                <a:gd name="T11" fmla="*/ 144 h 312"/>
              </a:gdLst>
              <a:ahLst/>
              <a:cxnLst>
                <a:cxn ang="0">
                  <a:pos x="T0" y="T1"/>
                </a:cxn>
                <a:cxn ang="0">
                  <a:pos x="T2" y="T3"/>
                </a:cxn>
                <a:cxn ang="0">
                  <a:pos x="T4" y="T5"/>
                </a:cxn>
                <a:cxn ang="0">
                  <a:pos x="T6" y="T7"/>
                </a:cxn>
                <a:cxn ang="0">
                  <a:pos x="T8" y="T9"/>
                </a:cxn>
                <a:cxn ang="0">
                  <a:pos x="T10" y="T11"/>
                </a:cxn>
              </a:cxnLst>
              <a:rect l="0" t="0" r="r" b="b"/>
              <a:pathLst>
                <a:path w="60" h="312">
                  <a:moveTo>
                    <a:pt x="0" y="144"/>
                  </a:moveTo>
                  <a:lnTo>
                    <a:pt x="60" y="312"/>
                  </a:lnTo>
                  <a:lnTo>
                    <a:pt x="60" y="6"/>
                  </a:lnTo>
                  <a:lnTo>
                    <a:pt x="54" y="0"/>
                  </a:lnTo>
                  <a:lnTo>
                    <a:pt x="0" y="144"/>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89" name="Freeform 29"/>
            <p:cNvSpPr>
              <a:spLocks/>
            </p:cNvSpPr>
            <p:nvPr/>
          </p:nvSpPr>
          <p:spPr bwMode="hidden">
            <a:xfrm>
              <a:off x="2" y="1601"/>
              <a:ext cx="5752" cy="1864"/>
            </a:xfrm>
            <a:custGeom>
              <a:avLst/>
              <a:gdLst>
                <a:gd name="T0" fmla="*/ 0 w 5740"/>
                <a:gd name="T1" fmla="*/ 371 h 1864"/>
                <a:gd name="T2" fmla="*/ 5740 w 5740"/>
                <a:gd name="T3" fmla="*/ 1864 h 1864"/>
                <a:gd name="T4" fmla="*/ 5740 w 5740"/>
                <a:gd name="T5" fmla="*/ 1834 h 1864"/>
                <a:gd name="T6" fmla="*/ 0 w 5740"/>
                <a:gd name="T7" fmla="*/ 0 h 1864"/>
                <a:gd name="T8" fmla="*/ 0 w 5740"/>
                <a:gd name="T9" fmla="*/ 371 h 1864"/>
                <a:gd name="T10" fmla="*/ 0 w 5740"/>
                <a:gd name="T11" fmla="*/ 371 h 1864"/>
              </a:gdLst>
              <a:ahLst/>
              <a:cxnLst>
                <a:cxn ang="0">
                  <a:pos x="T0" y="T1"/>
                </a:cxn>
                <a:cxn ang="0">
                  <a:pos x="T2" y="T3"/>
                </a:cxn>
                <a:cxn ang="0">
                  <a:pos x="T4" y="T5"/>
                </a:cxn>
                <a:cxn ang="0">
                  <a:pos x="T6" y="T7"/>
                </a:cxn>
                <a:cxn ang="0">
                  <a:pos x="T8" y="T9"/>
                </a:cxn>
                <a:cxn ang="0">
                  <a:pos x="T10" y="T1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90"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Lst>
              <a:ahLst/>
              <a:cxnLst>
                <a:cxn ang="0">
                  <a:pos x="T0" y="T1"/>
                </a:cxn>
                <a:cxn ang="0">
                  <a:pos x="T2" y="T3"/>
                </a:cxn>
                <a:cxn ang="0">
                  <a:pos x="T4" y="T5"/>
                </a:cxn>
                <a:cxn ang="0">
                  <a:pos x="T6" y="T7"/>
                </a:cxn>
                <a:cxn ang="0">
                  <a:pos x="T8" y="T9"/>
                </a:cxn>
              </a:cxnLst>
              <a:rect l="0" t="0" r="r" b="b"/>
              <a:pathLst>
                <a:path w="6" h="6">
                  <a:moveTo>
                    <a:pt x="6" y="6"/>
                  </a:moveTo>
                  <a:lnTo>
                    <a:pt x="0" y="0"/>
                  </a:lnTo>
                  <a:lnTo>
                    <a:pt x="0" y="6"/>
                  </a:lnTo>
                  <a:lnTo>
                    <a:pt x="6"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91" name="Freeform 31"/>
            <p:cNvSpPr>
              <a:spLocks/>
            </p:cNvSpPr>
            <p:nvPr/>
          </p:nvSpPr>
          <p:spPr bwMode="hidden">
            <a:xfrm>
              <a:off x="2" y="2152"/>
              <a:ext cx="5752" cy="1337"/>
            </a:xfrm>
            <a:custGeom>
              <a:avLst/>
              <a:gdLst>
                <a:gd name="T0" fmla="*/ 0 w 5740"/>
                <a:gd name="T1" fmla="*/ 366 h 1337"/>
                <a:gd name="T2" fmla="*/ 5740 w 5740"/>
                <a:gd name="T3" fmla="*/ 1337 h 1337"/>
                <a:gd name="T4" fmla="*/ 5740 w 5740"/>
                <a:gd name="T5" fmla="*/ 1331 h 1337"/>
                <a:gd name="T6" fmla="*/ 0 w 5740"/>
                <a:gd name="T7" fmla="*/ 0 h 1337"/>
                <a:gd name="T8" fmla="*/ 0 w 5740"/>
                <a:gd name="T9" fmla="*/ 366 h 1337"/>
                <a:gd name="T10" fmla="*/ 0 w 5740"/>
                <a:gd name="T11" fmla="*/ 366 h 1337"/>
              </a:gdLst>
              <a:ahLst/>
              <a:cxnLst>
                <a:cxn ang="0">
                  <a:pos x="T0" y="T1"/>
                </a:cxn>
                <a:cxn ang="0">
                  <a:pos x="T2" y="T3"/>
                </a:cxn>
                <a:cxn ang="0">
                  <a:pos x="T4" y="T5"/>
                </a:cxn>
                <a:cxn ang="0">
                  <a:pos x="T6" y="T7"/>
                </a:cxn>
                <a:cxn ang="0">
                  <a:pos x="T8" y="T9"/>
                </a:cxn>
                <a:cxn ang="0">
                  <a:pos x="T10" y="T11"/>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92" name="Freeform 32"/>
            <p:cNvSpPr>
              <a:spLocks/>
            </p:cNvSpPr>
            <p:nvPr/>
          </p:nvSpPr>
          <p:spPr bwMode="hidden">
            <a:xfrm>
              <a:off x="2" y="3177"/>
              <a:ext cx="5752" cy="414"/>
            </a:xfrm>
            <a:custGeom>
              <a:avLst/>
              <a:gdLst>
                <a:gd name="T0" fmla="*/ 0 w 5740"/>
                <a:gd name="T1" fmla="*/ 48 h 414"/>
                <a:gd name="T2" fmla="*/ 5740 w 5740"/>
                <a:gd name="T3" fmla="*/ 414 h 414"/>
                <a:gd name="T4" fmla="*/ 5740 w 5740"/>
                <a:gd name="T5" fmla="*/ 402 h 414"/>
                <a:gd name="T6" fmla="*/ 0 w 5740"/>
                <a:gd name="T7" fmla="*/ 0 h 414"/>
                <a:gd name="T8" fmla="*/ 0 w 5740"/>
                <a:gd name="T9" fmla="*/ 48 h 414"/>
                <a:gd name="T10" fmla="*/ 0 w 5740"/>
                <a:gd name="T11" fmla="*/ 48 h 414"/>
              </a:gdLst>
              <a:ahLst/>
              <a:cxnLst>
                <a:cxn ang="0">
                  <a:pos x="T0" y="T1"/>
                </a:cxn>
                <a:cxn ang="0">
                  <a:pos x="T2" y="T3"/>
                </a:cxn>
                <a:cxn ang="0">
                  <a:pos x="T4" y="T5"/>
                </a:cxn>
                <a:cxn ang="0">
                  <a:pos x="T6" y="T7"/>
                </a:cxn>
                <a:cxn ang="0">
                  <a:pos x="T8" y="T9"/>
                </a:cxn>
                <a:cxn ang="0">
                  <a:pos x="T10" y="T11"/>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93" name="Freeform 33"/>
            <p:cNvSpPr>
              <a:spLocks/>
            </p:cNvSpPr>
            <p:nvPr/>
          </p:nvSpPr>
          <p:spPr bwMode="hidden">
            <a:xfrm>
              <a:off x="1297" y="0"/>
              <a:ext cx="4457" cy="3177"/>
            </a:xfrm>
            <a:custGeom>
              <a:avLst/>
              <a:gdLst>
                <a:gd name="T0" fmla="*/ 0 w 4448"/>
                <a:gd name="T1" fmla="*/ 0 h 3177"/>
                <a:gd name="T2" fmla="*/ 4448 w 4448"/>
                <a:gd name="T3" fmla="*/ 3177 h 3177"/>
                <a:gd name="T4" fmla="*/ 4448 w 4448"/>
                <a:gd name="T5" fmla="*/ 3153 h 3177"/>
                <a:gd name="T6" fmla="*/ 125 w 4448"/>
                <a:gd name="T7" fmla="*/ 0 h 3177"/>
                <a:gd name="T8" fmla="*/ 0 w 4448"/>
                <a:gd name="T9" fmla="*/ 0 h 3177"/>
                <a:gd name="T10" fmla="*/ 0 w 4448"/>
                <a:gd name="T11" fmla="*/ 0 h 3177"/>
              </a:gdLst>
              <a:ahLst/>
              <a:cxnLst>
                <a:cxn ang="0">
                  <a:pos x="T0" y="T1"/>
                </a:cxn>
                <a:cxn ang="0">
                  <a:pos x="T2" y="T3"/>
                </a:cxn>
                <a:cxn ang="0">
                  <a:pos x="T4" y="T5"/>
                </a:cxn>
                <a:cxn ang="0">
                  <a:pos x="T6" y="T7"/>
                </a:cxn>
                <a:cxn ang="0">
                  <a:pos x="T8" y="T9"/>
                </a:cxn>
                <a:cxn ang="0">
                  <a:pos x="T10" y="T11"/>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94" name="Freeform 34"/>
            <p:cNvSpPr>
              <a:spLocks/>
            </p:cNvSpPr>
            <p:nvPr/>
          </p:nvSpPr>
          <p:spPr bwMode="hidden">
            <a:xfrm>
              <a:off x="3321" y="0"/>
              <a:ext cx="2433" cy="2614"/>
            </a:xfrm>
            <a:custGeom>
              <a:avLst/>
              <a:gdLst>
                <a:gd name="T0" fmla="*/ 0 w 2428"/>
                <a:gd name="T1" fmla="*/ 0 h 2614"/>
                <a:gd name="T2" fmla="*/ 2428 w 2428"/>
                <a:gd name="T3" fmla="*/ 2614 h 2614"/>
                <a:gd name="T4" fmla="*/ 2428 w 2428"/>
                <a:gd name="T5" fmla="*/ 2608 h 2614"/>
                <a:gd name="T6" fmla="*/ 66 w 2428"/>
                <a:gd name="T7" fmla="*/ 0 h 2614"/>
                <a:gd name="T8" fmla="*/ 0 w 2428"/>
                <a:gd name="T9" fmla="*/ 0 h 2614"/>
                <a:gd name="T10" fmla="*/ 0 w 2428"/>
                <a:gd name="T11" fmla="*/ 0 h 2614"/>
              </a:gdLst>
              <a:ahLst/>
              <a:cxnLst>
                <a:cxn ang="0">
                  <a:pos x="T0" y="T1"/>
                </a:cxn>
                <a:cxn ang="0">
                  <a:pos x="T2" y="T3"/>
                </a:cxn>
                <a:cxn ang="0">
                  <a:pos x="T4" y="T5"/>
                </a:cxn>
                <a:cxn ang="0">
                  <a:pos x="T6" y="T7"/>
                </a:cxn>
                <a:cxn ang="0">
                  <a:pos x="T8" y="T9"/>
                </a:cxn>
                <a:cxn ang="0">
                  <a:pos x="T10" y="T11"/>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95" name="Freeform 35"/>
            <p:cNvSpPr>
              <a:spLocks/>
            </p:cNvSpPr>
            <p:nvPr/>
          </p:nvSpPr>
          <p:spPr bwMode="hidden">
            <a:xfrm>
              <a:off x="3950" y="0"/>
              <a:ext cx="1804" cy="2464"/>
            </a:xfrm>
            <a:custGeom>
              <a:avLst/>
              <a:gdLst>
                <a:gd name="T0" fmla="*/ 485 w 1800"/>
                <a:gd name="T1" fmla="*/ 0 h 2464"/>
                <a:gd name="T2" fmla="*/ 0 w 1800"/>
                <a:gd name="T3" fmla="*/ 0 h 2464"/>
                <a:gd name="T4" fmla="*/ 1800 w 1800"/>
                <a:gd name="T5" fmla="*/ 2464 h 2464"/>
                <a:gd name="T6" fmla="*/ 1800 w 1800"/>
                <a:gd name="T7" fmla="*/ 2248 h 2464"/>
                <a:gd name="T8" fmla="*/ 1794 w 1800"/>
                <a:gd name="T9" fmla="*/ 2248 h 2464"/>
                <a:gd name="T10" fmla="*/ 485 w 1800"/>
                <a:gd name="T11" fmla="*/ 0 h 2464"/>
                <a:gd name="T12" fmla="*/ 485 w 1800"/>
                <a:gd name="T13" fmla="*/ 0 h 2464"/>
              </a:gdLst>
              <a:ahLst/>
              <a:cxnLst>
                <a:cxn ang="0">
                  <a:pos x="T0" y="T1"/>
                </a:cxn>
                <a:cxn ang="0">
                  <a:pos x="T2" y="T3"/>
                </a:cxn>
                <a:cxn ang="0">
                  <a:pos x="T4" y="T5"/>
                </a:cxn>
                <a:cxn ang="0">
                  <a:pos x="T6" y="T7"/>
                </a:cxn>
                <a:cxn ang="0">
                  <a:pos x="T8" y="T9"/>
                </a:cxn>
                <a:cxn ang="0">
                  <a:pos x="T10" y="T11"/>
                </a:cxn>
                <a:cxn ang="0">
                  <a:pos x="T12" y="T13"/>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96" name="Freeform 36"/>
            <p:cNvSpPr>
              <a:spLocks/>
            </p:cNvSpPr>
            <p:nvPr/>
          </p:nvSpPr>
          <p:spPr bwMode="hidden">
            <a:xfrm>
              <a:off x="4519" y="0"/>
              <a:ext cx="1235" cy="2074"/>
            </a:xfrm>
            <a:custGeom>
              <a:avLst/>
              <a:gdLst>
                <a:gd name="T0" fmla="*/ 0 w 1232"/>
                <a:gd name="T1" fmla="*/ 0 h 2074"/>
                <a:gd name="T2" fmla="*/ 1232 w 1232"/>
                <a:gd name="T3" fmla="*/ 2074 h 2074"/>
                <a:gd name="T4" fmla="*/ 1232 w 1232"/>
                <a:gd name="T5" fmla="*/ 2038 h 2074"/>
                <a:gd name="T6" fmla="*/ 42 w 1232"/>
                <a:gd name="T7" fmla="*/ 0 h 2074"/>
                <a:gd name="T8" fmla="*/ 0 w 1232"/>
                <a:gd name="T9" fmla="*/ 0 h 2074"/>
                <a:gd name="T10" fmla="*/ 0 w 1232"/>
                <a:gd name="T11" fmla="*/ 0 h 2074"/>
              </a:gdLst>
              <a:ahLst/>
              <a:cxnLst>
                <a:cxn ang="0">
                  <a:pos x="T0" y="T1"/>
                </a:cxn>
                <a:cxn ang="0">
                  <a:pos x="T2" y="T3"/>
                </a:cxn>
                <a:cxn ang="0">
                  <a:pos x="T4" y="T5"/>
                </a:cxn>
                <a:cxn ang="0">
                  <a:pos x="T6" y="T7"/>
                </a:cxn>
                <a:cxn ang="0">
                  <a:pos x="T8" y="T9"/>
                </a:cxn>
                <a:cxn ang="0">
                  <a:pos x="T10" y="T11"/>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97" name="Freeform 37"/>
            <p:cNvSpPr>
              <a:spLocks/>
            </p:cNvSpPr>
            <p:nvPr/>
          </p:nvSpPr>
          <p:spPr bwMode="hidden">
            <a:xfrm>
              <a:off x="4694" y="0"/>
              <a:ext cx="1060" cy="1936"/>
            </a:xfrm>
            <a:custGeom>
              <a:avLst/>
              <a:gdLst>
                <a:gd name="T0" fmla="*/ 0 w 1058"/>
                <a:gd name="T1" fmla="*/ 0 h 1936"/>
                <a:gd name="T2" fmla="*/ 1058 w 1058"/>
                <a:gd name="T3" fmla="*/ 1936 h 1936"/>
                <a:gd name="T4" fmla="*/ 1058 w 1058"/>
                <a:gd name="T5" fmla="*/ 1930 h 1936"/>
                <a:gd name="T6" fmla="*/ 54 w 1058"/>
                <a:gd name="T7" fmla="*/ 0 h 1936"/>
                <a:gd name="T8" fmla="*/ 0 w 1058"/>
                <a:gd name="T9" fmla="*/ 0 h 1936"/>
                <a:gd name="T10" fmla="*/ 0 w 1058"/>
                <a:gd name="T11" fmla="*/ 0 h 1936"/>
              </a:gdLst>
              <a:ahLst/>
              <a:cxnLst>
                <a:cxn ang="0">
                  <a:pos x="T0" y="T1"/>
                </a:cxn>
                <a:cxn ang="0">
                  <a:pos x="T2" y="T3"/>
                </a:cxn>
                <a:cxn ang="0">
                  <a:pos x="T4" y="T5"/>
                </a:cxn>
                <a:cxn ang="0">
                  <a:pos x="T6" y="T7"/>
                </a:cxn>
                <a:cxn ang="0">
                  <a:pos x="T8" y="T9"/>
                </a:cxn>
                <a:cxn ang="0">
                  <a:pos x="T10" y="T11"/>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98" name="Freeform 38"/>
            <p:cNvSpPr>
              <a:spLocks/>
            </p:cNvSpPr>
            <p:nvPr/>
          </p:nvSpPr>
          <p:spPr bwMode="hidden">
            <a:xfrm>
              <a:off x="4981" y="0"/>
              <a:ext cx="773" cy="1487"/>
            </a:xfrm>
            <a:custGeom>
              <a:avLst/>
              <a:gdLst>
                <a:gd name="T0" fmla="*/ 771 w 771"/>
                <a:gd name="T1" fmla="*/ 1433 h 1487"/>
                <a:gd name="T2" fmla="*/ 42 w 771"/>
                <a:gd name="T3" fmla="*/ 0 h 1487"/>
                <a:gd name="T4" fmla="*/ 0 w 771"/>
                <a:gd name="T5" fmla="*/ 0 h 1487"/>
                <a:gd name="T6" fmla="*/ 771 w 771"/>
                <a:gd name="T7" fmla="*/ 1487 h 1487"/>
                <a:gd name="T8" fmla="*/ 771 w 771"/>
                <a:gd name="T9" fmla="*/ 1433 h 1487"/>
                <a:gd name="T10" fmla="*/ 771 w 771"/>
                <a:gd name="T11" fmla="*/ 1433 h 1487"/>
              </a:gdLst>
              <a:ahLst/>
              <a:cxnLst>
                <a:cxn ang="0">
                  <a:pos x="T0" y="T1"/>
                </a:cxn>
                <a:cxn ang="0">
                  <a:pos x="T2" y="T3"/>
                </a:cxn>
                <a:cxn ang="0">
                  <a:pos x="T4" y="T5"/>
                </a:cxn>
                <a:cxn ang="0">
                  <a:pos x="T6" y="T7"/>
                </a:cxn>
                <a:cxn ang="0">
                  <a:pos x="T8" y="T9"/>
                </a:cxn>
                <a:cxn ang="0">
                  <a:pos x="T10" y="T11"/>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grpSp>
          <p:nvGrpSpPr>
            <p:cNvPr id="66599" name="Group 39"/>
            <p:cNvGrpSpPr>
              <a:grpSpLocks/>
            </p:cNvGrpSpPr>
            <p:nvPr userDrawn="1"/>
          </p:nvGrpSpPr>
          <p:grpSpPr bwMode="auto">
            <a:xfrm>
              <a:off x="0" y="1632"/>
              <a:ext cx="5758" cy="1858"/>
              <a:chOff x="0" y="1632"/>
              <a:chExt cx="5758" cy="1858"/>
            </a:xfrm>
          </p:grpSpPr>
          <p:sp>
            <p:nvSpPr>
              <p:cNvPr id="66600" name="Freeform 40"/>
              <p:cNvSpPr>
                <a:spLocks/>
              </p:cNvSpPr>
              <p:nvPr/>
            </p:nvSpPr>
            <p:spPr bwMode="hidden">
              <a:xfrm>
                <a:off x="0" y="1632"/>
                <a:ext cx="3670" cy="1313"/>
              </a:xfrm>
              <a:custGeom>
                <a:avLst/>
                <a:gdLst>
                  <a:gd name="T0" fmla="*/ 0 w 3659"/>
                  <a:gd name="T1" fmla="*/ 0 h 1313"/>
                  <a:gd name="T2" fmla="*/ 0 w 3659"/>
                  <a:gd name="T3" fmla="*/ 366 h 1313"/>
                  <a:gd name="T4" fmla="*/ 3635 w 3659"/>
                  <a:gd name="T5" fmla="*/ 1313 h 1313"/>
                  <a:gd name="T6" fmla="*/ 3647 w 3659"/>
                  <a:gd name="T7" fmla="*/ 1235 h 1313"/>
                  <a:gd name="T8" fmla="*/ 3659 w 3659"/>
                  <a:gd name="T9" fmla="*/ 1163 h 1313"/>
                  <a:gd name="T10" fmla="*/ 0 w 3659"/>
                  <a:gd name="T11" fmla="*/ 0 h 1313"/>
                  <a:gd name="T12" fmla="*/ 0 w 3659"/>
                  <a:gd name="T13" fmla="*/ 0 h 1313"/>
                </a:gdLst>
                <a:ahLst/>
                <a:cxnLst>
                  <a:cxn ang="0">
                    <a:pos x="T0" y="T1"/>
                  </a:cxn>
                  <a:cxn ang="0">
                    <a:pos x="T2" y="T3"/>
                  </a:cxn>
                  <a:cxn ang="0">
                    <a:pos x="T4" y="T5"/>
                  </a:cxn>
                  <a:cxn ang="0">
                    <a:pos x="T6" y="T7"/>
                  </a:cxn>
                  <a:cxn ang="0">
                    <a:pos x="T8" y="T9"/>
                  </a:cxn>
                  <a:cxn ang="0">
                    <a:pos x="T10" y="T11"/>
                  </a:cxn>
                  <a:cxn ang="0">
                    <a:pos x="T12" y="T13"/>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601" name="Freeform 41"/>
              <p:cNvSpPr>
                <a:spLocks/>
              </p:cNvSpPr>
              <p:nvPr/>
            </p:nvSpPr>
            <p:spPr bwMode="hidden">
              <a:xfrm>
                <a:off x="3646" y="2795"/>
                <a:ext cx="2112" cy="695"/>
              </a:xfrm>
              <a:custGeom>
                <a:avLst/>
                <a:gdLst>
                  <a:gd name="T0" fmla="*/ 2105 w 2105"/>
                  <a:gd name="T1" fmla="*/ 665 h 695"/>
                  <a:gd name="T2" fmla="*/ 24 w 2105"/>
                  <a:gd name="T3" fmla="*/ 0 h 695"/>
                  <a:gd name="T4" fmla="*/ 12 w 2105"/>
                  <a:gd name="T5" fmla="*/ 72 h 695"/>
                  <a:gd name="T6" fmla="*/ 0 w 2105"/>
                  <a:gd name="T7" fmla="*/ 150 h 695"/>
                  <a:gd name="T8" fmla="*/ 2105 w 2105"/>
                  <a:gd name="T9" fmla="*/ 695 h 695"/>
                  <a:gd name="T10" fmla="*/ 2105 w 2105"/>
                  <a:gd name="T11" fmla="*/ 665 h 695"/>
                  <a:gd name="T12" fmla="*/ 2105 w 2105"/>
                  <a:gd name="T13" fmla="*/ 665 h 695"/>
                </a:gdLst>
                <a:ahLst/>
                <a:cxnLst>
                  <a:cxn ang="0">
                    <a:pos x="T0" y="T1"/>
                  </a:cxn>
                  <a:cxn ang="0">
                    <a:pos x="T2" y="T3"/>
                  </a:cxn>
                  <a:cxn ang="0">
                    <a:pos x="T4" y="T5"/>
                  </a:cxn>
                  <a:cxn ang="0">
                    <a:pos x="T6" y="T7"/>
                  </a:cxn>
                  <a:cxn ang="0">
                    <a:pos x="T8" y="T9"/>
                  </a:cxn>
                  <a:cxn ang="0">
                    <a:pos x="T10" y="T11"/>
                  </a:cxn>
                  <a:cxn ang="0">
                    <a:pos x="T12" y="T13"/>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grpSp>
      </p:grpSp>
      <p:sp>
        <p:nvSpPr>
          <p:cNvPr id="66602" name="Rectangle 42"/>
          <p:cNvSpPr>
            <a:spLocks noGrp="1" noChangeArrowheads="1"/>
          </p:cNvSpPr>
          <p:nvPr>
            <p:ph type="title"/>
          </p:nvPr>
        </p:nvSpPr>
        <p:spPr bwMode="auto">
          <a:xfrm>
            <a:off x="609600" y="277813"/>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de-DE" altLang="de-DE"/>
              <a:t>Titelmasterformat durch Klicken bearbeiten</a:t>
            </a:r>
          </a:p>
        </p:txBody>
      </p:sp>
      <p:sp>
        <p:nvSpPr>
          <p:cNvPr id="66603" name="Rectangle 43"/>
          <p:cNvSpPr>
            <a:spLocks noGrp="1" noChangeArrowheads="1"/>
          </p:cNvSpPr>
          <p:nvPr>
            <p:ph type="body" idx="1"/>
          </p:nvPr>
        </p:nvSpPr>
        <p:spPr bwMode="auto">
          <a:xfrm>
            <a:off x="624417" y="1628776"/>
            <a:ext cx="109728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66604" name="Rectangle 44"/>
          <p:cNvSpPr>
            <a:spLocks noGrp="1" noChangeArrowheads="1"/>
          </p:cNvSpPr>
          <p:nvPr>
            <p:ph type="dt" sz="half" idx="2"/>
          </p:nvPr>
        </p:nvSpPr>
        <p:spPr bwMode="auto">
          <a:xfrm>
            <a:off x="609600" y="6243638"/>
            <a:ext cx="284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effectLst>
                  <a:outerShdw blurRad="38100" dist="38100" dir="2700000" algn="tl">
                    <a:srgbClr val="000000"/>
                  </a:outerShdw>
                </a:effectLst>
              </a:defRPr>
            </a:lvl1pPr>
          </a:lstStyle>
          <a:p>
            <a:fld id="{1F48512A-2C11-49BA-A28D-0912DAD93B54}" type="datetime1">
              <a:rPr lang="de-DE" altLang="de-DE" smtClean="0"/>
              <a:t>09.04.2018</a:t>
            </a:fld>
            <a:endParaRPr lang="de-DE" altLang="de-DE"/>
          </a:p>
        </p:txBody>
      </p:sp>
      <p:sp>
        <p:nvSpPr>
          <p:cNvPr id="66605" name="Rectangle 45"/>
          <p:cNvSpPr>
            <a:spLocks noGrp="1" noChangeArrowheads="1"/>
          </p:cNvSpPr>
          <p:nvPr>
            <p:ph type="ftr" sz="quarter" idx="3"/>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defRPr>
            </a:lvl1pPr>
          </a:lstStyle>
          <a:p>
            <a:r>
              <a:rPr lang="de-DE" altLang="de-DE"/>
              <a:t>Update für betriebliche Datenschutzbeauftragte 2018</a:t>
            </a:r>
          </a:p>
        </p:txBody>
      </p:sp>
      <p:sp>
        <p:nvSpPr>
          <p:cNvPr id="66606" name="Rectangle 46"/>
          <p:cNvSpPr>
            <a:spLocks noGrp="1" noChangeArrowheads="1"/>
          </p:cNvSpPr>
          <p:nvPr>
            <p:ph type="sldNum" sz="quarter" idx="4"/>
          </p:nvPr>
        </p:nvSpPr>
        <p:spPr bwMode="auto">
          <a:xfrm>
            <a:off x="8737600" y="6243638"/>
            <a:ext cx="284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defRPr>
            </a:lvl1pPr>
          </a:lstStyle>
          <a:p>
            <a:fld id="{AE9D58A1-FBF3-44C5-B8A3-87383D1EC40A}" type="slidenum">
              <a:rPr lang="de-DE" altLang="de-DE"/>
              <a:pPr/>
              <a:t>‹Nr.›</a:t>
            </a:fld>
            <a:endParaRPr lang="de-DE" altLang="de-DE"/>
          </a:p>
        </p:txBody>
      </p:sp>
    </p:spTree>
    <p:extLst>
      <p:ext uri="{BB962C8B-B14F-4D97-AF65-F5344CB8AC3E}">
        <p14:creationId xmlns:p14="http://schemas.microsoft.com/office/powerpoint/2010/main" val="2298923765"/>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660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660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660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660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660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603" grpId="0" build="p" bldLvl="3">
        <p:tmplLst>
          <p:tmpl lvl="1">
            <p:tnLst>
              <p:par>
                <p:cTn presetID="1" presetClass="entr" presetSubtype="0" fill="hold" nodeType="clickEffect">
                  <p:stCondLst>
                    <p:cond delay="0"/>
                  </p:stCondLst>
                  <p:childTnLst>
                    <p:set>
                      <p:cBhvr>
                        <p:cTn dur="1" fill="hold">
                          <p:stCondLst>
                            <p:cond delay="0"/>
                          </p:stCondLst>
                        </p:cTn>
                        <p:tgtEl>
                          <p:spTgt spid="66603"/>
                        </p:tgtEl>
                        <p:attrNameLst>
                          <p:attrName>style.visibility</p:attrName>
                        </p:attrNameLst>
                      </p:cBhvr>
                      <p:to>
                        <p:strVal val="visible"/>
                      </p:to>
                    </p:set>
                  </p:childTnLst>
                </p:cTn>
              </p:par>
            </p:tnLst>
          </p:tmpl>
          <p:tmpl lvl="2">
            <p:tnLst>
              <p:par>
                <p:cTn presetID="1" presetClass="entr" presetSubtype="0" fill="hold" nodeType="clickEffect">
                  <p:stCondLst>
                    <p:cond delay="0"/>
                  </p:stCondLst>
                  <p:childTnLst>
                    <p:set>
                      <p:cBhvr>
                        <p:cTn dur="1" fill="hold">
                          <p:stCondLst>
                            <p:cond delay="0"/>
                          </p:stCondLst>
                        </p:cTn>
                        <p:tgtEl>
                          <p:spTgt spid="66603"/>
                        </p:tgtEl>
                        <p:attrNameLst>
                          <p:attrName>style.visibility</p:attrName>
                        </p:attrNameLst>
                      </p:cBhvr>
                      <p:to>
                        <p:strVal val="visible"/>
                      </p:to>
                    </p:set>
                  </p:childTnLst>
                </p:cTn>
              </p:par>
            </p:tnLst>
          </p:tmpl>
          <p:tmpl lvl="3">
            <p:tnLst>
              <p:par>
                <p:cTn presetID="1" presetClass="entr" presetSubtype="0" fill="hold" nodeType="clickEffect">
                  <p:stCondLst>
                    <p:cond delay="0"/>
                  </p:stCondLst>
                  <p:childTnLst>
                    <p:set>
                      <p:cBhvr>
                        <p:cTn dur="1" fill="hold">
                          <p:stCondLst>
                            <p:cond delay="0"/>
                          </p:stCondLst>
                        </p:cTn>
                        <p:tgtEl>
                          <p:spTgt spid="66603"/>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66603"/>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66603"/>
                        </p:tgtEl>
                        <p:attrNameLst>
                          <p:attrName>style.visibility</p:attrName>
                        </p:attrNameLst>
                      </p:cBhvr>
                      <p:to>
                        <p:strVal val="visible"/>
                      </p:to>
                    </p:set>
                  </p:childTnLst>
                </p:cTn>
              </p:par>
            </p:tnLst>
          </p:tmpl>
        </p:tmplLst>
      </p:bldP>
    </p:bldLst>
  </p:timing>
  <p:hf hdr="0"/>
  <p:txStyles>
    <p:titleStyle>
      <a:lvl1pPr algn="ctr" rtl="0" fontAlgn="base">
        <a:spcBef>
          <a:spcPct val="0"/>
        </a:spcBef>
        <a:spcAft>
          <a:spcPct val="0"/>
        </a:spcAft>
        <a:defRPr sz="2800" kern="1200">
          <a:solidFill>
            <a:srgbClr val="FFFF00"/>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2800">
          <a:solidFill>
            <a:srgbClr val="FFFF00"/>
          </a:solidFill>
          <a:effectLst>
            <a:outerShdw blurRad="38100" dist="38100" dir="2700000" algn="tl">
              <a:srgbClr val="000000"/>
            </a:outerShdw>
          </a:effectLst>
          <a:latin typeface="Arial" panose="020B0604020202020204" pitchFamily="34" charset="0"/>
        </a:defRPr>
      </a:lvl2pPr>
      <a:lvl3pPr algn="ctr" rtl="0" fontAlgn="base">
        <a:spcBef>
          <a:spcPct val="0"/>
        </a:spcBef>
        <a:spcAft>
          <a:spcPct val="0"/>
        </a:spcAft>
        <a:defRPr sz="2800">
          <a:solidFill>
            <a:srgbClr val="FFFF00"/>
          </a:solidFill>
          <a:effectLst>
            <a:outerShdw blurRad="38100" dist="38100" dir="2700000" algn="tl">
              <a:srgbClr val="000000"/>
            </a:outerShdw>
          </a:effectLst>
          <a:latin typeface="Arial" panose="020B0604020202020204" pitchFamily="34" charset="0"/>
        </a:defRPr>
      </a:lvl3pPr>
      <a:lvl4pPr algn="ctr" rtl="0" fontAlgn="base">
        <a:spcBef>
          <a:spcPct val="0"/>
        </a:spcBef>
        <a:spcAft>
          <a:spcPct val="0"/>
        </a:spcAft>
        <a:defRPr sz="2800">
          <a:solidFill>
            <a:srgbClr val="FFFF00"/>
          </a:solidFill>
          <a:effectLst>
            <a:outerShdw blurRad="38100" dist="38100" dir="2700000" algn="tl">
              <a:srgbClr val="000000"/>
            </a:outerShdw>
          </a:effectLst>
          <a:latin typeface="Arial" panose="020B0604020202020204" pitchFamily="34" charset="0"/>
        </a:defRPr>
      </a:lvl4pPr>
      <a:lvl5pPr algn="ctr" rtl="0" fontAlgn="base">
        <a:spcBef>
          <a:spcPct val="0"/>
        </a:spcBef>
        <a:spcAft>
          <a:spcPct val="0"/>
        </a:spcAft>
        <a:defRPr sz="2800">
          <a:solidFill>
            <a:srgbClr val="FFFF00"/>
          </a:solidFill>
          <a:effectLst>
            <a:outerShdw blurRad="38100" dist="38100" dir="2700000" algn="tl">
              <a:srgbClr val="000000"/>
            </a:outerShdw>
          </a:effectLst>
          <a:latin typeface="Arial" panose="020B0604020202020204" pitchFamily="34" charset="0"/>
        </a:defRPr>
      </a:lvl5pPr>
      <a:lvl6pPr marL="457200" algn="ctr" rtl="0" fontAlgn="base">
        <a:spcBef>
          <a:spcPct val="0"/>
        </a:spcBef>
        <a:spcAft>
          <a:spcPct val="0"/>
        </a:spcAft>
        <a:defRPr sz="2800">
          <a:solidFill>
            <a:srgbClr val="FFFF00"/>
          </a:solidFill>
          <a:effectLst>
            <a:outerShdw blurRad="38100" dist="38100" dir="2700000" algn="tl">
              <a:srgbClr val="000000"/>
            </a:outerShdw>
          </a:effectLst>
          <a:latin typeface="Arial" panose="020B0604020202020204" pitchFamily="34" charset="0"/>
        </a:defRPr>
      </a:lvl6pPr>
      <a:lvl7pPr marL="914400" algn="ctr" rtl="0" fontAlgn="base">
        <a:spcBef>
          <a:spcPct val="0"/>
        </a:spcBef>
        <a:spcAft>
          <a:spcPct val="0"/>
        </a:spcAft>
        <a:defRPr sz="2800">
          <a:solidFill>
            <a:srgbClr val="FFFF00"/>
          </a:solidFill>
          <a:effectLst>
            <a:outerShdw blurRad="38100" dist="38100" dir="2700000" algn="tl">
              <a:srgbClr val="000000"/>
            </a:outerShdw>
          </a:effectLst>
          <a:latin typeface="Arial" panose="020B0604020202020204" pitchFamily="34" charset="0"/>
        </a:defRPr>
      </a:lvl7pPr>
      <a:lvl8pPr marL="1371600" algn="ctr" rtl="0" fontAlgn="base">
        <a:spcBef>
          <a:spcPct val="0"/>
        </a:spcBef>
        <a:spcAft>
          <a:spcPct val="0"/>
        </a:spcAft>
        <a:defRPr sz="2800">
          <a:solidFill>
            <a:srgbClr val="FFFF00"/>
          </a:solidFill>
          <a:effectLst>
            <a:outerShdw blurRad="38100" dist="38100" dir="2700000" algn="tl">
              <a:srgbClr val="000000"/>
            </a:outerShdw>
          </a:effectLst>
          <a:latin typeface="Arial" panose="020B0604020202020204" pitchFamily="34" charset="0"/>
        </a:defRPr>
      </a:lvl8pPr>
      <a:lvl9pPr marL="1828800" algn="ctr" rtl="0" fontAlgn="base">
        <a:spcBef>
          <a:spcPct val="0"/>
        </a:spcBef>
        <a:spcAft>
          <a:spcPct val="0"/>
        </a:spcAft>
        <a:defRPr sz="2800">
          <a:solidFill>
            <a:srgbClr val="FFFF00"/>
          </a:solidFill>
          <a:effectLst>
            <a:outerShdw blurRad="38100" dist="38100" dir="2700000" algn="tl">
              <a:srgbClr val="000000"/>
            </a:outerShdw>
          </a:effectLst>
          <a:latin typeface="Arial" panose="020B0604020202020204" pitchFamily="34" charset="0"/>
        </a:defRPr>
      </a:lvl9pPr>
    </p:titleStyle>
    <p:bodyStyle>
      <a:lvl1pPr marL="342900" indent="-342900" algn="l" rtl="0" fontAlgn="base">
        <a:spcBef>
          <a:spcPct val="20000"/>
        </a:spcBef>
        <a:spcAft>
          <a:spcPct val="0"/>
        </a:spcAft>
        <a:buClr>
          <a:schemeClr val="hlink"/>
        </a:buClr>
        <a:buSzPct val="90000"/>
        <a:buFont typeface="Wingdings" panose="05000000000000000000" pitchFamily="2" charset="2"/>
        <a:buBlip>
          <a:blip r:embed="rId13"/>
        </a:buBlip>
        <a:defRPr sz="24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Blip>
          <a:blip r:embed="rId14"/>
        </a:buBlip>
        <a:defRPr sz="20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accent2"/>
        </a:buClr>
        <a:buSzPct val="90000"/>
        <a:buFont typeface="Wingdings" panose="05000000000000000000" pitchFamily="2" charset="2"/>
        <a:buBlip>
          <a:blip r:embed="rId15"/>
        </a:buBlip>
        <a:defRPr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har char="–"/>
        <a:defRPr sz="16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folHlink"/>
        </a:buClr>
        <a:buSzPct val="90000"/>
        <a:buFont typeface="Wingdings" panose="05000000000000000000" pitchFamily="2" charset="2"/>
        <a:buBlip>
          <a:blip r:embed="rId16"/>
        </a:buBlip>
        <a:defRPr sz="14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66562" name="Group 2"/>
          <p:cNvGrpSpPr>
            <a:grpSpLocks/>
          </p:cNvGrpSpPr>
          <p:nvPr/>
        </p:nvGrpSpPr>
        <p:grpSpPr bwMode="auto">
          <a:xfrm>
            <a:off x="0" y="1"/>
            <a:ext cx="12192000" cy="6856413"/>
            <a:chOff x="0" y="0"/>
            <a:chExt cx="5760" cy="4319"/>
          </a:xfrm>
        </p:grpSpPr>
        <p:sp>
          <p:nvSpPr>
            <p:cNvPr id="66563" name="Freeform 3"/>
            <p:cNvSpPr>
              <a:spLocks/>
            </p:cNvSpPr>
            <p:nvPr/>
          </p:nvSpPr>
          <p:spPr bwMode="hidden">
            <a:xfrm>
              <a:off x="0" y="12"/>
              <a:ext cx="5758" cy="3273"/>
            </a:xfrm>
            <a:custGeom>
              <a:avLst/>
              <a:gdLst>
                <a:gd name="T0" fmla="*/ 3193 w 5740"/>
                <a:gd name="T1" fmla="*/ 1816 h 3273"/>
                <a:gd name="T2" fmla="*/ 0 w 5740"/>
                <a:gd name="T3" fmla="*/ 0 h 3273"/>
                <a:gd name="T4" fmla="*/ 0 w 5740"/>
                <a:gd name="T5" fmla="*/ 522 h 3273"/>
                <a:gd name="T6" fmla="*/ 3037 w 5740"/>
                <a:gd name="T7" fmla="*/ 1978 h 3273"/>
                <a:gd name="T8" fmla="*/ 5740 w 5740"/>
                <a:gd name="T9" fmla="*/ 3273 h 3273"/>
                <a:gd name="T10" fmla="*/ 5740 w 5740"/>
                <a:gd name="T11" fmla="*/ 3267 h 3273"/>
                <a:gd name="T12" fmla="*/ 3193 w 5740"/>
                <a:gd name="T13" fmla="*/ 1816 h 3273"/>
                <a:gd name="T14" fmla="*/ 3193 w 5740"/>
                <a:gd name="T15" fmla="*/ 1816 h 32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64" name="Freeform 4"/>
            <p:cNvSpPr>
              <a:spLocks/>
            </p:cNvSpPr>
            <p:nvPr/>
          </p:nvSpPr>
          <p:spPr bwMode="hidden">
            <a:xfrm>
              <a:off x="149" y="0"/>
              <a:ext cx="5609" cy="3243"/>
            </a:xfrm>
            <a:custGeom>
              <a:avLst/>
              <a:gdLst>
                <a:gd name="T0" fmla="*/ 3163 w 5591"/>
                <a:gd name="T1" fmla="*/ 1714 h 3243"/>
                <a:gd name="T2" fmla="*/ 431 w 5591"/>
                <a:gd name="T3" fmla="*/ 0 h 3243"/>
                <a:gd name="T4" fmla="*/ 0 w 5591"/>
                <a:gd name="T5" fmla="*/ 0 h 3243"/>
                <a:gd name="T6" fmla="*/ 3086 w 5591"/>
                <a:gd name="T7" fmla="*/ 1786 h 3243"/>
                <a:gd name="T8" fmla="*/ 5591 w 5591"/>
                <a:gd name="T9" fmla="*/ 3243 h 3243"/>
                <a:gd name="T10" fmla="*/ 5591 w 5591"/>
                <a:gd name="T11" fmla="*/ 3237 h 3243"/>
                <a:gd name="T12" fmla="*/ 3163 w 5591"/>
                <a:gd name="T13" fmla="*/ 1714 h 3243"/>
                <a:gd name="T14" fmla="*/ 3163 w 5591"/>
                <a:gd name="T15" fmla="*/ 1714 h 3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65" name="Freeform 5"/>
            <p:cNvSpPr>
              <a:spLocks/>
            </p:cNvSpPr>
            <p:nvPr/>
          </p:nvSpPr>
          <p:spPr bwMode="hidden">
            <a:xfrm>
              <a:off x="0" y="3433"/>
              <a:ext cx="4038" cy="191"/>
            </a:xfrm>
            <a:custGeom>
              <a:avLst/>
              <a:gdLst>
                <a:gd name="T0" fmla="*/ 0 w 4042"/>
                <a:gd name="T1" fmla="*/ 156 h 192"/>
                <a:gd name="T2" fmla="*/ 4042 w 4042"/>
                <a:gd name="T3" fmla="*/ 192 h 192"/>
                <a:gd name="T4" fmla="*/ 4042 w 4042"/>
                <a:gd name="T5" fmla="*/ 144 h 192"/>
                <a:gd name="T6" fmla="*/ 0 w 4042"/>
                <a:gd name="T7" fmla="*/ 0 h 192"/>
                <a:gd name="T8" fmla="*/ 0 w 4042"/>
                <a:gd name="T9" fmla="*/ 156 h 192"/>
                <a:gd name="T10" fmla="*/ 0 w 4042"/>
                <a:gd name="T11" fmla="*/ 156 h 192"/>
              </a:gdLst>
              <a:ahLst/>
              <a:cxnLst>
                <a:cxn ang="0">
                  <a:pos x="T0" y="T1"/>
                </a:cxn>
                <a:cxn ang="0">
                  <a:pos x="T2" y="T3"/>
                </a:cxn>
                <a:cxn ang="0">
                  <a:pos x="T4" y="T5"/>
                </a:cxn>
                <a:cxn ang="0">
                  <a:pos x="T6" y="T7"/>
                </a:cxn>
                <a:cxn ang="0">
                  <a:pos x="T8" y="T9"/>
                </a:cxn>
                <a:cxn ang="0">
                  <a:pos x="T10" y="T11"/>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66" name="Freeform 6"/>
            <p:cNvSpPr>
              <a:spLocks/>
            </p:cNvSpPr>
            <p:nvPr/>
          </p:nvSpPr>
          <p:spPr bwMode="hidden">
            <a:xfrm>
              <a:off x="4038" y="3577"/>
              <a:ext cx="1720" cy="65"/>
            </a:xfrm>
            <a:custGeom>
              <a:avLst/>
              <a:gdLst>
                <a:gd name="T0" fmla="*/ 1722 w 1722"/>
                <a:gd name="T1" fmla="*/ 66 h 66"/>
                <a:gd name="T2" fmla="*/ 1722 w 1722"/>
                <a:gd name="T3" fmla="*/ 60 h 66"/>
                <a:gd name="T4" fmla="*/ 0 w 1722"/>
                <a:gd name="T5" fmla="*/ 0 h 66"/>
                <a:gd name="T6" fmla="*/ 0 w 1722"/>
                <a:gd name="T7" fmla="*/ 48 h 66"/>
                <a:gd name="T8" fmla="*/ 1722 w 1722"/>
                <a:gd name="T9" fmla="*/ 66 h 66"/>
                <a:gd name="T10" fmla="*/ 1722 w 1722"/>
                <a:gd name="T11" fmla="*/ 66 h 66"/>
              </a:gdLst>
              <a:ahLst/>
              <a:cxnLst>
                <a:cxn ang="0">
                  <a:pos x="T0" y="T1"/>
                </a:cxn>
                <a:cxn ang="0">
                  <a:pos x="T2" y="T3"/>
                </a:cxn>
                <a:cxn ang="0">
                  <a:pos x="T4" y="T5"/>
                </a:cxn>
                <a:cxn ang="0">
                  <a:pos x="T6" y="T7"/>
                </a:cxn>
                <a:cxn ang="0">
                  <a:pos x="T8" y="T9"/>
                </a:cxn>
                <a:cxn ang="0">
                  <a:pos x="T10" y="T11"/>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67" name="Freeform 7"/>
            <p:cNvSpPr>
              <a:spLocks/>
            </p:cNvSpPr>
            <p:nvPr/>
          </p:nvSpPr>
          <p:spPr bwMode="hidden">
            <a:xfrm>
              <a:off x="0" y="3726"/>
              <a:ext cx="4784" cy="329"/>
            </a:xfrm>
            <a:custGeom>
              <a:avLst/>
              <a:gdLst>
                <a:gd name="T0" fmla="*/ 0 w 4789"/>
                <a:gd name="T1" fmla="*/ 329 h 329"/>
                <a:gd name="T2" fmla="*/ 4789 w 4789"/>
                <a:gd name="T3" fmla="*/ 77 h 329"/>
                <a:gd name="T4" fmla="*/ 4789 w 4789"/>
                <a:gd name="T5" fmla="*/ 0 h 329"/>
                <a:gd name="T6" fmla="*/ 0 w 4789"/>
                <a:gd name="T7" fmla="*/ 107 h 329"/>
                <a:gd name="T8" fmla="*/ 0 w 4789"/>
                <a:gd name="T9" fmla="*/ 329 h 329"/>
                <a:gd name="T10" fmla="*/ 0 w 4789"/>
                <a:gd name="T11" fmla="*/ 329 h 329"/>
              </a:gdLst>
              <a:ahLst/>
              <a:cxnLst>
                <a:cxn ang="0">
                  <a:pos x="T0" y="T1"/>
                </a:cxn>
                <a:cxn ang="0">
                  <a:pos x="T2" y="T3"/>
                </a:cxn>
                <a:cxn ang="0">
                  <a:pos x="T4" y="T5"/>
                </a:cxn>
                <a:cxn ang="0">
                  <a:pos x="T6" y="T7"/>
                </a:cxn>
                <a:cxn ang="0">
                  <a:pos x="T8" y="T9"/>
                </a:cxn>
                <a:cxn ang="0">
                  <a:pos x="T10" y="T11"/>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de-DE" sz="1800"/>
            </a:p>
          </p:txBody>
        </p:sp>
        <p:sp>
          <p:nvSpPr>
            <p:cNvPr id="66568" name="Freeform 8"/>
            <p:cNvSpPr>
              <a:spLocks/>
            </p:cNvSpPr>
            <p:nvPr/>
          </p:nvSpPr>
          <p:spPr bwMode="hidden">
            <a:xfrm>
              <a:off x="4784" y="3702"/>
              <a:ext cx="974" cy="101"/>
            </a:xfrm>
            <a:custGeom>
              <a:avLst/>
              <a:gdLst>
                <a:gd name="T0" fmla="*/ 975 w 975"/>
                <a:gd name="T1" fmla="*/ 48 h 101"/>
                <a:gd name="T2" fmla="*/ 975 w 975"/>
                <a:gd name="T3" fmla="*/ 0 h 101"/>
                <a:gd name="T4" fmla="*/ 0 w 975"/>
                <a:gd name="T5" fmla="*/ 24 h 101"/>
                <a:gd name="T6" fmla="*/ 0 w 975"/>
                <a:gd name="T7" fmla="*/ 101 h 101"/>
                <a:gd name="T8" fmla="*/ 975 w 975"/>
                <a:gd name="T9" fmla="*/ 48 h 101"/>
                <a:gd name="T10" fmla="*/ 975 w 975"/>
                <a:gd name="T11" fmla="*/ 48 h 101"/>
              </a:gdLst>
              <a:ahLst/>
              <a:cxnLst>
                <a:cxn ang="0">
                  <a:pos x="T0" y="T1"/>
                </a:cxn>
                <a:cxn ang="0">
                  <a:pos x="T2" y="T3"/>
                </a:cxn>
                <a:cxn ang="0">
                  <a:pos x="T4" y="T5"/>
                </a:cxn>
                <a:cxn ang="0">
                  <a:pos x="T6" y="T7"/>
                </a:cxn>
                <a:cxn ang="0">
                  <a:pos x="T8" y="T9"/>
                </a:cxn>
                <a:cxn ang="0">
                  <a:pos x="T10" y="T11"/>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69" name="Freeform 9"/>
            <p:cNvSpPr>
              <a:spLocks/>
            </p:cNvSpPr>
            <p:nvPr/>
          </p:nvSpPr>
          <p:spPr bwMode="hidden">
            <a:xfrm>
              <a:off x="3619" y="3815"/>
              <a:ext cx="2139" cy="198"/>
            </a:xfrm>
            <a:custGeom>
              <a:avLst/>
              <a:gdLst>
                <a:gd name="T0" fmla="*/ 2141 w 2141"/>
                <a:gd name="T1" fmla="*/ 0 h 198"/>
                <a:gd name="T2" fmla="*/ 0 w 2141"/>
                <a:gd name="T3" fmla="*/ 156 h 198"/>
                <a:gd name="T4" fmla="*/ 0 w 2141"/>
                <a:gd name="T5" fmla="*/ 198 h 198"/>
                <a:gd name="T6" fmla="*/ 2141 w 2141"/>
                <a:gd name="T7" fmla="*/ 0 h 198"/>
                <a:gd name="T8" fmla="*/ 2141 w 2141"/>
                <a:gd name="T9" fmla="*/ 0 h 198"/>
              </a:gdLst>
              <a:ahLst/>
              <a:cxnLst>
                <a:cxn ang="0">
                  <a:pos x="T0" y="T1"/>
                </a:cxn>
                <a:cxn ang="0">
                  <a:pos x="T2" y="T3"/>
                </a:cxn>
                <a:cxn ang="0">
                  <a:pos x="T4" y="T5"/>
                </a:cxn>
                <a:cxn ang="0">
                  <a:pos x="T6" y="T7"/>
                </a:cxn>
                <a:cxn ang="0">
                  <a:pos x="T8" y="T9"/>
                </a:cxn>
              </a:cxnLst>
              <a:rect l="0" t="0" r="r" b="b"/>
              <a:pathLst>
                <a:path w="2141" h="198">
                  <a:moveTo>
                    <a:pt x="2141" y="0"/>
                  </a:moveTo>
                  <a:lnTo>
                    <a:pt x="0" y="156"/>
                  </a:lnTo>
                  <a:lnTo>
                    <a:pt x="0" y="198"/>
                  </a:lnTo>
                  <a:lnTo>
                    <a:pt x="2141" y="0"/>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70" name="Freeform 10"/>
            <p:cNvSpPr>
              <a:spLocks/>
            </p:cNvSpPr>
            <p:nvPr/>
          </p:nvSpPr>
          <p:spPr bwMode="hidden">
            <a:xfrm>
              <a:off x="0" y="3971"/>
              <a:ext cx="3619" cy="348"/>
            </a:xfrm>
            <a:custGeom>
              <a:avLst/>
              <a:gdLst>
                <a:gd name="T0" fmla="*/ 0 w 3623"/>
                <a:gd name="T1" fmla="*/ 348 h 348"/>
                <a:gd name="T2" fmla="*/ 311 w 3623"/>
                <a:gd name="T3" fmla="*/ 348 h 348"/>
                <a:gd name="T4" fmla="*/ 3623 w 3623"/>
                <a:gd name="T5" fmla="*/ 42 h 348"/>
                <a:gd name="T6" fmla="*/ 3623 w 3623"/>
                <a:gd name="T7" fmla="*/ 0 h 348"/>
                <a:gd name="T8" fmla="*/ 0 w 3623"/>
                <a:gd name="T9" fmla="*/ 264 h 348"/>
                <a:gd name="T10" fmla="*/ 0 w 3623"/>
                <a:gd name="T11" fmla="*/ 348 h 348"/>
                <a:gd name="T12" fmla="*/ 0 w 3623"/>
                <a:gd name="T13" fmla="*/ 348 h 348"/>
              </a:gdLst>
              <a:ahLst/>
              <a:cxnLst>
                <a:cxn ang="0">
                  <a:pos x="T0" y="T1"/>
                </a:cxn>
                <a:cxn ang="0">
                  <a:pos x="T2" y="T3"/>
                </a:cxn>
                <a:cxn ang="0">
                  <a:pos x="T4" y="T5"/>
                </a:cxn>
                <a:cxn ang="0">
                  <a:pos x="T6" y="T7"/>
                </a:cxn>
                <a:cxn ang="0">
                  <a:pos x="T8" y="T9"/>
                </a:cxn>
                <a:cxn ang="0">
                  <a:pos x="T10" y="T11"/>
                </a:cxn>
                <a:cxn ang="0">
                  <a:pos x="T12" y="T13"/>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71" name="Freeform 11"/>
            <p:cNvSpPr>
              <a:spLocks/>
            </p:cNvSpPr>
            <p:nvPr/>
          </p:nvSpPr>
          <p:spPr bwMode="hidden">
            <a:xfrm>
              <a:off x="2097" y="4043"/>
              <a:ext cx="2514" cy="276"/>
            </a:xfrm>
            <a:custGeom>
              <a:avLst/>
              <a:gdLst>
                <a:gd name="T0" fmla="*/ 2182 w 2517"/>
                <a:gd name="T1" fmla="*/ 276 h 276"/>
                <a:gd name="T2" fmla="*/ 2517 w 2517"/>
                <a:gd name="T3" fmla="*/ 204 h 276"/>
                <a:gd name="T4" fmla="*/ 2260 w 2517"/>
                <a:gd name="T5" fmla="*/ 0 h 276"/>
                <a:gd name="T6" fmla="*/ 0 w 2517"/>
                <a:gd name="T7" fmla="*/ 276 h 276"/>
                <a:gd name="T8" fmla="*/ 2182 w 2517"/>
                <a:gd name="T9" fmla="*/ 276 h 276"/>
                <a:gd name="T10" fmla="*/ 2182 w 2517"/>
                <a:gd name="T11" fmla="*/ 276 h 276"/>
              </a:gdLst>
              <a:ahLst/>
              <a:cxnLst>
                <a:cxn ang="0">
                  <a:pos x="T0" y="T1"/>
                </a:cxn>
                <a:cxn ang="0">
                  <a:pos x="T2" y="T3"/>
                </a:cxn>
                <a:cxn ang="0">
                  <a:pos x="T4" y="T5"/>
                </a:cxn>
                <a:cxn ang="0">
                  <a:pos x="T6" y="T7"/>
                </a:cxn>
                <a:cxn ang="0">
                  <a:pos x="T8" y="T9"/>
                </a:cxn>
                <a:cxn ang="0">
                  <a:pos x="T10" y="T11"/>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72" name="Freeform 12"/>
            <p:cNvSpPr>
              <a:spLocks/>
            </p:cNvSpPr>
            <p:nvPr/>
          </p:nvSpPr>
          <p:spPr bwMode="hidden">
            <a:xfrm>
              <a:off x="4354" y="3869"/>
              <a:ext cx="1404" cy="378"/>
            </a:xfrm>
            <a:custGeom>
              <a:avLst/>
              <a:gdLst>
                <a:gd name="T0" fmla="*/ 1405 w 1405"/>
                <a:gd name="T1" fmla="*/ 126 h 378"/>
                <a:gd name="T2" fmla="*/ 1405 w 1405"/>
                <a:gd name="T3" fmla="*/ 0 h 378"/>
                <a:gd name="T4" fmla="*/ 0 w 1405"/>
                <a:gd name="T5" fmla="*/ 174 h 378"/>
                <a:gd name="T6" fmla="*/ 257 w 1405"/>
                <a:gd name="T7" fmla="*/ 378 h 378"/>
                <a:gd name="T8" fmla="*/ 1405 w 1405"/>
                <a:gd name="T9" fmla="*/ 126 h 378"/>
                <a:gd name="T10" fmla="*/ 1405 w 1405"/>
                <a:gd name="T11" fmla="*/ 126 h 378"/>
              </a:gdLst>
              <a:ahLst/>
              <a:cxnLst>
                <a:cxn ang="0">
                  <a:pos x="T0" y="T1"/>
                </a:cxn>
                <a:cxn ang="0">
                  <a:pos x="T2" y="T3"/>
                </a:cxn>
                <a:cxn ang="0">
                  <a:pos x="T4" y="T5"/>
                </a:cxn>
                <a:cxn ang="0">
                  <a:pos x="T6" y="T7"/>
                </a:cxn>
                <a:cxn ang="0">
                  <a:pos x="T8" y="T9"/>
                </a:cxn>
                <a:cxn ang="0">
                  <a:pos x="T10" y="T11"/>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73" name="Freeform 13"/>
            <p:cNvSpPr>
              <a:spLocks/>
            </p:cNvSpPr>
            <p:nvPr/>
          </p:nvSpPr>
          <p:spPr bwMode="hidden">
            <a:xfrm>
              <a:off x="5030" y="3151"/>
              <a:ext cx="728" cy="240"/>
            </a:xfrm>
            <a:custGeom>
              <a:avLst/>
              <a:gdLst>
                <a:gd name="T0" fmla="*/ 729 w 729"/>
                <a:gd name="T1" fmla="*/ 240 h 240"/>
                <a:gd name="T2" fmla="*/ 0 w 729"/>
                <a:gd name="T3" fmla="*/ 0 h 240"/>
                <a:gd name="T4" fmla="*/ 0 w 729"/>
                <a:gd name="T5" fmla="*/ 6 h 240"/>
                <a:gd name="T6" fmla="*/ 729 w 729"/>
                <a:gd name="T7" fmla="*/ 240 h 240"/>
                <a:gd name="T8" fmla="*/ 729 w 729"/>
                <a:gd name="T9" fmla="*/ 240 h 240"/>
              </a:gdLst>
              <a:ahLst/>
              <a:cxnLst>
                <a:cxn ang="0">
                  <a:pos x="T0" y="T1"/>
                </a:cxn>
                <a:cxn ang="0">
                  <a:pos x="T2" y="T3"/>
                </a:cxn>
                <a:cxn ang="0">
                  <a:pos x="T4" y="T5"/>
                </a:cxn>
                <a:cxn ang="0">
                  <a:pos x="T6" y="T7"/>
                </a:cxn>
                <a:cxn ang="0">
                  <a:pos x="T8" y="T9"/>
                </a:cxn>
              </a:cxnLst>
              <a:rect l="0" t="0" r="r" b="b"/>
              <a:pathLst>
                <a:path w="729" h="240">
                  <a:moveTo>
                    <a:pt x="729" y="240"/>
                  </a:moveTo>
                  <a:lnTo>
                    <a:pt x="0" y="0"/>
                  </a:lnTo>
                  <a:lnTo>
                    <a:pt x="0" y="6"/>
                  </a:lnTo>
                  <a:lnTo>
                    <a:pt x="729" y="240"/>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74" name="Freeform 14"/>
            <p:cNvSpPr>
              <a:spLocks/>
            </p:cNvSpPr>
            <p:nvPr/>
          </p:nvSpPr>
          <p:spPr bwMode="hidden">
            <a:xfrm>
              <a:off x="0" y="1486"/>
              <a:ext cx="5030" cy="1671"/>
            </a:xfrm>
            <a:custGeom>
              <a:avLst/>
              <a:gdLst>
                <a:gd name="T0" fmla="*/ 0 w 5035"/>
                <a:gd name="T1" fmla="*/ 72 h 1672"/>
                <a:gd name="T2" fmla="*/ 5035 w 5035"/>
                <a:gd name="T3" fmla="*/ 1672 h 1672"/>
                <a:gd name="T4" fmla="*/ 5035 w 5035"/>
                <a:gd name="T5" fmla="*/ 1666 h 1672"/>
                <a:gd name="T6" fmla="*/ 0 w 5035"/>
                <a:gd name="T7" fmla="*/ 0 h 1672"/>
                <a:gd name="T8" fmla="*/ 0 w 5035"/>
                <a:gd name="T9" fmla="*/ 72 h 1672"/>
                <a:gd name="T10" fmla="*/ 0 w 5035"/>
                <a:gd name="T11" fmla="*/ 72 h 1672"/>
              </a:gdLst>
              <a:ahLst/>
              <a:cxnLst>
                <a:cxn ang="0">
                  <a:pos x="T0" y="T1"/>
                </a:cxn>
                <a:cxn ang="0">
                  <a:pos x="T2" y="T3"/>
                </a:cxn>
                <a:cxn ang="0">
                  <a:pos x="T4" y="T5"/>
                </a:cxn>
                <a:cxn ang="0">
                  <a:pos x="T6" y="T7"/>
                </a:cxn>
                <a:cxn ang="0">
                  <a:pos x="T8" y="T9"/>
                </a:cxn>
                <a:cxn ang="0">
                  <a:pos x="T10" y="T11"/>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75" name="Freeform 15"/>
            <p:cNvSpPr>
              <a:spLocks/>
            </p:cNvSpPr>
            <p:nvPr/>
          </p:nvSpPr>
          <p:spPr bwMode="hidden">
            <a:xfrm>
              <a:off x="5030" y="3049"/>
              <a:ext cx="728" cy="318"/>
            </a:xfrm>
            <a:custGeom>
              <a:avLst/>
              <a:gdLst>
                <a:gd name="T0" fmla="*/ 729 w 729"/>
                <a:gd name="T1" fmla="*/ 318 h 318"/>
                <a:gd name="T2" fmla="*/ 729 w 729"/>
                <a:gd name="T3" fmla="*/ 312 h 318"/>
                <a:gd name="T4" fmla="*/ 0 w 729"/>
                <a:gd name="T5" fmla="*/ 0 h 318"/>
                <a:gd name="T6" fmla="*/ 0 w 729"/>
                <a:gd name="T7" fmla="*/ 54 h 318"/>
                <a:gd name="T8" fmla="*/ 729 w 729"/>
                <a:gd name="T9" fmla="*/ 318 h 318"/>
                <a:gd name="T10" fmla="*/ 729 w 729"/>
                <a:gd name="T11" fmla="*/ 318 h 318"/>
              </a:gdLst>
              <a:ahLst/>
              <a:cxnLst>
                <a:cxn ang="0">
                  <a:pos x="T0" y="T1"/>
                </a:cxn>
                <a:cxn ang="0">
                  <a:pos x="T2" y="T3"/>
                </a:cxn>
                <a:cxn ang="0">
                  <a:pos x="T4" y="T5"/>
                </a:cxn>
                <a:cxn ang="0">
                  <a:pos x="T6" y="T7"/>
                </a:cxn>
                <a:cxn ang="0">
                  <a:pos x="T8" y="T9"/>
                </a:cxn>
                <a:cxn ang="0">
                  <a:pos x="T10" y="T11"/>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76" name="Freeform 16"/>
            <p:cNvSpPr>
              <a:spLocks/>
            </p:cNvSpPr>
            <p:nvPr/>
          </p:nvSpPr>
          <p:spPr bwMode="hidden">
            <a:xfrm>
              <a:off x="0" y="916"/>
              <a:ext cx="5030" cy="2187"/>
            </a:xfrm>
            <a:custGeom>
              <a:avLst/>
              <a:gdLst>
                <a:gd name="T0" fmla="*/ 0 w 5035"/>
                <a:gd name="T1" fmla="*/ 396 h 2188"/>
                <a:gd name="T2" fmla="*/ 5035 w 5035"/>
                <a:gd name="T3" fmla="*/ 2188 h 2188"/>
                <a:gd name="T4" fmla="*/ 5035 w 5035"/>
                <a:gd name="T5" fmla="*/ 2134 h 2188"/>
                <a:gd name="T6" fmla="*/ 0 w 5035"/>
                <a:gd name="T7" fmla="*/ 0 h 2188"/>
                <a:gd name="T8" fmla="*/ 0 w 5035"/>
                <a:gd name="T9" fmla="*/ 396 h 2188"/>
                <a:gd name="T10" fmla="*/ 0 w 5035"/>
                <a:gd name="T11" fmla="*/ 396 h 2188"/>
              </a:gdLst>
              <a:ahLst/>
              <a:cxnLst>
                <a:cxn ang="0">
                  <a:pos x="T0" y="T1"/>
                </a:cxn>
                <a:cxn ang="0">
                  <a:pos x="T2" y="T3"/>
                </a:cxn>
                <a:cxn ang="0">
                  <a:pos x="T4" y="T5"/>
                </a:cxn>
                <a:cxn ang="0">
                  <a:pos x="T6" y="T7"/>
                </a:cxn>
                <a:cxn ang="0">
                  <a:pos x="T8" y="T9"/>
                </a:cxn>
                <a:cxn ang="0">
                  <a:pos x="T10" y="T11"/>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77" name="Freeform 17"/>
            <p:cNvSpPr>
              <a:spLocks/>
            </p:cNvSpPr>
            <p:nvPr/>
          </p:nvSpPr>
          <p:spPr bwMode="hidden">
            <a:xfrm>
              <a:off x="2294" y="0"/>
              <a:ext cx="3159" cy="2725"/>
            </a:xfrm>
            <a:custGeom>
              <a:avLst/>
              <a:gdLst>
                <a:gd name="T0" fmla="*/ 0 w 3163"/>
                <a:gd name="T1" fmla="*/ 0 h 2727"/>
                <a:gd name="T2" fmla="*/ 3145 w 3163"/>
                <a:gd name="T3" fmla="*/ 2727 h 2727"/>
                <a:gd name="T4" fmla="*/ 3163 w 3163"/>
                <a:gd name="T5" fmla="*/ 2704 h 2727"/>
                <a:gd name="T6" fmla="*/ 102 w 3163"/>
                <a:gd name="T7" fmla="*/ 0 h 2727"/>
                <a:gd name="T8" fmla="*/ 0 w 3163"/>
                <a:gd name="T9" fmla="*/ 0 h 2727"/>
                <a:gd name="T10" fmla="*/ 0 w 3163"/>
                <a:gd name="T11" fmla="*/ 0 h 2727"/>
              </a:gdLst>
              <a:ahLst/>
              <a:cxnLst>
                <a:cxn ang="0">
                  <a:pos x="T0" y="T1"/>
                </a:cxn>
                <a:cxn ang="0">
                  <a:pos x="T2" y="T3"/>
                </a:cxn>
                <a:cxn ang="0">
                  <a:pos x="T4" y="T5"/>
                </a:cxn>
                <a:cxn ang="0">
                  <a:pos x="T6" y="T7"/>
                </a:cxn>
                <a:cxn ang="0">
                  <a:pos x="T8" y="T9"/>
                </a:cxn>
                <a:cxn ang="0">
                  <a:pos x="T10" y="T11"/>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78" name="Freeform 18"/>
            <p:cNvSpPr>
              <a:spLocks/>
            </p:cNvSpPr>
            <p:nvPr/>
          </p:nvSpPr>
          <p:spPr bwMode="hidden">
            <a:xfrm>
              <a:off x="5435" y="2702"/>
              <a:ext cx="323" cy="299"/>
            </a:xfrm>
            <a:custGeom>
              <a:avLst/>
              <a:gdLst>
                <a:gd name="T0" fmla="*/ 323 w 323"/>
                <a:gd name="T1" fmla="*/ 299 h 299"/>
                <a:gd name="T2" fmla="*/ 323 w 323"/>
                <a:gd name="T3" fmla="*/ 263 h 299"/>
                <a:gd name="T4" fmla="*/ 18 w 323"/>
                <a:gd name="T5" fmla="*/ 0 h 299"/>
                <a:gd name="T6" fmla="*/ 0 w 323"/>
                <a:gd name="T7" fmla="*/ 23 h 299"/>
                <a:gd name="T8" fmla="*/ 323 w 323"/>
                <a:gd name="T9" fmla="*/ 299 h 299"/>
                <a:gd name="T10" fmla="*/ 323 w 323"/>
                <a:gd name="T11" fmla="*/ 299 h 299"/>
              </a:gdLst>
              <a:ahLst/>
              <a:cxnLst>
                <a:cxn ang="0">
                  <a:pos x="T0" y="T1"/>
                </a:cxn>
                <a:cxn ang="0">
                  <a:pos x="T2" y="T3"/>
                </a:cxn>
                <a:cxn ang="0">
                  <a:pos x="T4" y="T5"/>
                </a:cxn>
                <a:cxn ang="0">
                  <a:pos x="T6" y="T7"/>
                </a:cxn>
                <a:cxn ang="0">
                  <a:pos x="T8" y="T9"/>
                </a:cxn>
                <a:cxn ang="0">
                  <a:pos x="T10" y="T11"/>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79"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Lst>
              <a:ahLst/>
              <a:cxnLst>
                <a:cxn ang="0">
                  <a:pos x="T0" y="T1"/>
                </a:cxn>
                <a:cxn ang="0">
                  <a:pos x="T2" y="T3"/>
                </a:cxn>
                <a:cxn ang="0">
                  <a:pos x="T4" y="T5"/>
                </a:cxn>
                <a:cxn ang="0">
                  <a:pos x="T6" y="T7"/>
                </a:cxn>
                <a:cxn ang="0">
                  <a:pos x="T8" y="T9"/>
                </a:cxn>
                <a:cxn ang="0">
                  <a:pos x="T10" y="T11"/>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80" name="Freeform 20"/>
            <p:cNvSpPr>
              <a:spLocks/>
            </p:cNvSpPr>
            <p:nvPr/>
          </p:nvSpPr>
          <p:spPr bwMode="hidden">
            <a:xfrm>
              <a:off x="2454" y="0"/>
              <a:ext cx="3119" cy="2678"/>
            </a:xfrm>
            <a:custGeom>
              <a:avLst/>
              <a:gdLst>
                <a:gd name="T0" fmla="*/ 0 w 3122"/>
                <a:gd name="T1" fmla="*/ 0 h 2680"/>
                <a:gd name="T2" fmla="*/ 3026 w 3122"/>
                <a:gd name="T3" fmla="*/ 2680 h 2680"/>
                <a:gd name="T4" fmla="*/ 3122 w 3122"/>
                <a:gd name="T5" fmla="*/ 2590 h 2680"/>
                <a:gd name="T6" fmla="*/ 383 w 3122"/>
                <a:gd name="T7" fmla="*/ 0 h 2680"/>
                <a:gd name="T8" fmla="*/ 0 w 3122"/>
                <a:gd name="T9" fmla="*/ 0 h 2680"/>
                <a:gd name="T10" fmla="*/ 0 w 3122"/>
                <a:gd name="T11" fmla="*/ 0 h 2680"/>
              </a:gdLst>
              <a:ahLst/>
              <a:cxnLst>
                <a:cxn ang="0">
                  <a:pos x="T0" y="T1"/>
                </a:cxn>
                <a:cxn ang="0">
                  <a:pos x="T2" y="T3"/>
                </a:cxn>
                <a:cxn ang="0">
                  <a:pos x="T4" y="T5"/>
                </a:cxn>
                <a:cxn ang="0">
                  <a:pos x="T6" y="T7"/>
                </a:cxn>
                <a:cxn ang="0">
                  <a:pos x="T8" y="T9"/>
                </a:cxn>
                <a:cxn ang="0">
                  <a:pos x="T10" y="T11"/>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81"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Lst>
              <a:ahLst/>
              <a:cxnLst>
                <a:cxn ang="0">
                  <a:pos x="T0" y="T1"/>
                </a:cxn>
                <a:cxn ang="0">
                  <a:pos x="T2" y="T3"/>
                </a:cxn>
                <a:cxn ang="0">
                  <a:pos x="T4" y="T5"/>
                </a:cxn>
                <a:cxn ang="0">
                  <a:pos x="T6" y="T7"/>
                </a:cxn>
                <a:cxn ang="0">
                  <a:pos x="T8" y="T9"/>
                </a:cxn>
              </a:cxnLst>
              <a:rect l="0" t="0" r="r" b="b"/>
              <a:pathLst>
                <a:path w="132" h="132">
                  <a:moveTo>
                    <a:pt x="132" y="132"/>
                  </a:moveTo>
                  <a:lnTo>
                    <a:pt x="0" y="0"/>
                  </a:lnTo>
                  <a:lnTo>
                    <a:pt x="0" y="0"/>
                  </a:lnTo>
                  <a:lnTo>
                    <a:pt x="132" y="132"/>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82" name="Freeform 22"/>
            <p:cNvSpPr>
              <a:spLocks/>
            </p:cNvSpPr>
            <p:nvPr/>
          </p:nvSpPr>
          <p:spPr bwMode="hidden">
            <a:xfrm>
              <a:off x="3112" y="0"/>
              <a:ext cx="2514" cy="2534"/>
            </a:xfrm>
            <a:custGeom>
              <a:avLst/>
              <a:gdLst>
                <a:gd name="T0" fmla="*/ 0 w 2517"/>
                <a:gd name="T1" fmla="*/ 0 h 2536"/>
                <a:gd name="T2" fmla="*/ 2517 w 2517"/>
                <a:gd name="T3" fmla="*/ 2536 h 2536"/>
                <a:gd name="T4" fmla="*/ 2517 w 2517"/>
                <a:gd name="T5" fmla="*/ 2536 h 2536"/>
                <a:gd name="T6" fmla="*/ 66 w 2517"/>
                <a:gd name="T7" fmla="*/ 0 h 2536"/>
                <a:gd name="T8" fmla="*/ 0 w 2517"/>
                <a:gd name="T9" fmla="*/ 0 h 2536"/>
                <a:gd name="T10" fmla="*/ 0 w 2517"/>
                <a:gd name="T11" fmla="*/ 0 h 2536"/>
              </a:gdLst>
              <a:ahLst/>
              <a:cxnLst>
                <a:cxn ang="0">
                  <a:pos x="T0" y="T1"/>
                </a:cxn>
                <a:cxn ang="0">
                  <a:pos x="T2" y="T3"/>
                </a:cxn>
                <a:cxn ang="0">
                  <a:pos x="T4" y="T5"/>
                </a:cxn>
                <a:cxn ang="0">
                  <a:pos x="T6" y="T7"/>
                </a:cxn>
                <a:cxn ang="0">
                  <a:pos x="T8" y="T9"/>
                </a:cxn>
                <a:cxn ang="0">
                  <a:pos x="T10" y="T11"/>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83" name="Freeform 23"/>
            <p:cNvSpPr>
              <a:spLocks/>
            </p:cNvSpPr>
            <p:nvPr/>
          </p:nvSpPr>
          <p:spPr bwMode="hidden">
            <a:xfrm>
              <a:off x="3488" y="0"/>
              <a:ext cx="2198" cy="2480"/>
            </a:xfrm>
            <a:custGeom>
              <a:avLst/>
              <a:gdLst>
                <a:gd name="T0" fmla="*/ 0 w 2200"/>
                <a:gd name="T1" fmla="*/ 0 h 2482"/>
                <a:gd name="T2" fmla="*/ 2188 w 2200"/>
                <a:gd name="T3" fmla="*/ 2482 h 2482"/>
                <a:gd name="T4" fmla="*/ 2200 w 2200"/>
                <a:gd name="T5" fmla="*/ 2476 h 2482"/>
                <a:gd name="T6" fmla="*/ 317 w 2200"/>
                <a:gd name="T7" fmla="*/ 0 h 2482"/>
                <a:gd name="T8" fmla="*/ 0 w 2200"/>
                <a:gd name="T9" fmla="*/ 0 h 2482"/>
                <a:gd name="T10" fmla="*/ 0 w 2200"/>
                <a:gd name="T11" fmla="*/ 0 h 2482"/>
              </a:gdLst>
              <a:ahLst/>
              <a:cxnLst>
                <a:cxn ang="0">
                  <a:pos x="T0" y="T1"/>
                </a:cxn>
                <a:cxn ang="0">
                  <a:pos x="T2" y="T3"/>
                </a:cxn>
                <a:cxn ang="0">
                  <a:pos x="T4" y="T5"/>
                </a:cxn>
                <a:cxn ang="0">
                  <a:pos x="T6" y="T7"/>
                </a:cxn>
                <a:cxn ang="0">
                  <a:pos x="T8" y="T9"/>
                </a:cxn>
                <a:cxn ang="0">
                  <a:pos x="T10" y="T11"/>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de-DE" sz="1800"/>
            </a:p>
          </p:txBody>
        </p:sp>
        <p:sp>
          <p:nvSpPr>
            <p:cNvPr id="66584" name="Freeform 24"/>
            <p:cNvSpPr>
              <a:spLocks/>
            </p:cNvSpPr>
            <p:nvPr/>
          </p:nvSpPr>
          <p:spPr bwMode="hidden">
            <a:xfrm>
              <a:off x="5674" y="2474"/>
              <a:ext cx="84" cy="96"/>
            </a:xfrm>
            <a:custGeom>
              <a:avLst/>
              <a:gdLst>
                <a:gd name="T0" fmla="*/ 84 w 84"/>
                <a:gd name="T1" fmla="*/ 96 h 96"/>
                <a:gd name="T2" fmla="*/ 84 w 84"/>
                <a:gd name="T3" fmla="*/ 90 h 96"/>
                <a:gd name="T4" fmla="*/ 12 w 84"/>
                <a:gd name="T5" fmla="*/ 0 h 96"/>
                <a:gd name="T6" fmla="*/ 0 w 84"/>
                <a:gd name="T7" fmla="*/ 6 h 96"/>
                <a:gd name="T8" fmla="*/ 84 w 84"/>
                <a:gd name="T9" fmla="*/ 96 h 96"/>
                <a:gd name="T10" fmla="*/ 84 w 84"/>
                <a:gd name="T11" fmla="*/ 96 h 96"/>
              </a:gdLst>
              <a:ahLst/>
              <a:cxnLst>
                <a:cxn ang="0">
                  <a:pos x="T0" y="T1"/>
                </a:cxn>
                <a:cxn ang="0">
                  <a:pos x="T2" y="T3"/>
                </a:cxn>
                <a:cxn ang="0">
                  <a:pos x="T4" y="T5"/>
                </a:cxn>
                <a:cxn ang="0">
                  <a:pos x="T6" y="T7"/>
                </a:cxn>
                <a:cxn ang="0">
                  <a:pos x="T8" y="T9"/>
                </a:cxn>
                <a:cxn ang="0">
                  <a:pos x="T10" y="T11"/>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85"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Lst>
              <a:ahLst/>
              <a:cxnLst>
                <a:cxn ang="0">
                  <a:pos x="T0" y="T1"/>
                </a:cxn>
                <a:cxn ang="0">
                  <a:pos x="T2" y="T3"/>
                </a:cxn>
                <a:cxn ang="0">
                  <a:pos x="T4" y="T5"/>
                </a:cxn>
                <a:cxn ang="0">
                  <a:pos x="T6" y="T7"/>
                </a:cxn>
                <a:cxn ang="0">
                  <a:pos x="T8" y="T9"/>
                </a:cxn>
                <a:cxn ang="0">
                  <a:pos x="T10" y="T11"/>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86" name="Freeform 26"/>
            <p:cNvSpPr>
              <a:spLocks/>
            </p:cNvSpPr>
            <p:nvPr/>
          </p:nvSpPr>
          <p:spPr bwMode="hidden">
            <a:xfrm>
              <a:off x="5107" y="0"/>
              <a:ext cx="573" cy="1042"/>
            </a:xfrm>
            <a:custGeom>
              <a:avLst/>
              <a:gdLst>
                <a:gd name="T0" fmla="*/ 0 w 574"/>
                <a:gd name="T1" fmla="*/ 0 h 1043"/>
                <a:gd name="T2" fmla="*/ 497 w 574"/>
                <a:gd name="T3" fmla="*/ 1043 h 1043"/>
                <a:gd name="T4" fmla="*/ 574 w 574"/>
                <a:gd name="T5" fmla="*/ 851 h 1043"/>
                <a:gd name="T6" fmla="*/ 251 w 574"/>
                <a:gd name="T7" fmla="*/ 0 h 1043"/>
                <a:gd name="T8" fmla="*/ 0 w 574"/>
                <a:gd name="T9" fmla="*/ 0 h 1043"/>
                <a:gd name="T10" fmla="*/ 0 w 574"/>
                <a:gd name="T11" fmla="*/ 0 h 1043"/>
              </a:gdLst>
              <a:ahLst/>
              <a:cxnLst>
                <a:cxn ang="0">
                  <a:pos x="T0" y="T1"/>
                </a:cxn>
                <a:cxn ang="0">
                  <a:pos x="T2" y="T3"/>
                </a:cxn>
                <a:cxn ang="0">
                  <a:pos x="T4" y="T5"/>
                </a:cxn>
                <a:cxn ang="0">
                  <a:pos x="T6" y="T7"/>
                </a:cxn>
                <a:cxn ang="0">
                  <a:pos x="T8" y="T9"/>
                </a:cxn>
                <a:cxn ang="0">
                  <a:pos x="T10" y="T11"/>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87" name="Freeform 27"/>
            <p:cNvSpPr>
              <a:spLocks/>
            </p:cNvSpPr>
            <p:nvPr/>
          </p:nvSpPr>
          <p:spPr bwMode="hidden">
            <a:xfrm>
              <a:off x="5411" y="0"/>
              <a:ext cx="341" cy="796"/>
            </a:xfrm>
            <a:custGeom>
              <a:avLst/>
              <a:gdLst>
                <a:gd name="T0" fmla="*/ 144 w 341"/>
                <a:gd name="T1" fmla="*/ 0 h 797"/>
                <a:gd name="T2" fmla="*/ 0 w 341"/>
                <a:gd name="T3" fmla="*/ 0 h 797"/>
                <a:gd name="T4" fmla="*/ 287 w 341"/>
                <a:gd name="T5" fmla="*/ 797 h 797"/>
                <a:gd name="T6" fmla="*/ 341 w 341"/>
                <a:gd name="T7" fmla="*/ 653 h 797"/>
                <a:gd name="T8" fmla="*/ 144 w 341"/>
                <a:gd name="T9" fmla="*/ 0 h 797"/>
                <a:gd name="T10" fmla="*/ 144 w 341"/>
                <a:gd name="T11" fmla="*/ 0 h 797"/>
              </a:gdLst>
              <a:ahLst/>
              <a:cxnLst>
                <a:cxn ang="0">
                  <a:pos x="T0" y="T1"/>
                </a:cxn>
                <a:cxn ang="0">
                  <a:pos x="T2" y="T3"/>
                </a:cxn>
                <a:cxn ang="0">
                  <a:pos x="T4" y="T5"/>
                </a:cxn>
                <a:cxn ang="0">
                  <a:pos x="T6" y="T7"/>
                </a:cxn>
                <a:cxn ang="0">
                  <a:pos x="T8" y="T9"/>
                </a:cxn>
                <a:cxn ang="0">
                  <a:pos x="T10" y="T11"/>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88" name="Freeform 28"/>
            <p:cNvSpPr>
              <a:spLocks/>
            </p:cNvSpPr>
            <p:nvPr/>
          </p:nvSpPr>
          <p:spPr bwMode="hidden">
            <a:xfrm>
              <a:off x="5698" y="653"/>
              <a:ext cx="60" cy="311"/>
            </a:xfrm>
            <a:custGeom>
              <a:avLst/>
              <a:gdLst>
                <a:gd name="T0" fmla="*/ 0 w 60"/>
                <a:gd name="T1" fmla="*/ 144 h 312"/>
                <a:gd name="T2" fmla="*/ 60 w 60"/>
                <a:gd name="T3" fmla="*/ 312 h 312"/>
                <a:gd name="T4" fmla="*/ 60 w 60"/>
                <a:gd name="T5" fmla="*/ 6 h 312"/>
                <a:gd name="T6" fmla="*/ 54 w 60"/>
                <a:gd name="T7" fmla="*/ 0 h 312"/>
                <a:gd name="T8" fmla="*/ 0 w 60"/>
                <a:gd name="T9" fmla="*/ 144 h 312"/>
                <a:gd name="T10" fmla="*/ 0 w 60"/>
                <a:gd name="T11" fmla="*/ 144 h 312"/>
              </a:gdLst>
              <a:ahLst/>
              <a:cxnLst>
                <a:cxn ang="0">
                  <a:pos x="T0" y="T1"/>
                </a:cxn>
                <a:cxn ang="0">
                  <a:pos x="T2" y="T3"/>
                </a:cxn>
                <a:cxn ang="0">
                  <a:pos x="T4" y="T5"/>
                </a:cxn>
                <a:cxn ang="0">
                  <a:pos x="T6" y="T7"/>
                </a:cxn>
                <a:cxn ang="0">
                  <a:pos x="T8" y="T9"/>
                </a:cxn>
                <a:cxn ang="0">
                  <a:pos x="T10" y="T11"/>
                </a:cxn>
              </a:cxnLst>
              <a:rect l="0" t="0" r="r" b="b"/>
              <a:pathLst>
                <a:path w="60" h="312">
                  <a:moveTo>
                    <a:pt x="0" y="144"/>
                  </a:moveTo>
                  <a:lnTo>
                    <a:pt x="60" y="312"/>
                  </a:lnTo>
                  <a:lnTo>
                    <a:pt x="60" y="6"/>
                  </a:lnTo>
                  <a:lnTo>
                    <a:pt x="54" y="0"/>
                  </a:lnTo>
                  <a:lnTo>
                    <a:pt x="0" y="144"/>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89" name="Freeform 29"/>
            <p:cNvSpPr>
              <a:spLocks/>
            </p:cNvSpPr>
            <p:nvPr/>
          </p:nvSpPr>
          <p:spPr bwMode="hidden">
            <a:xfrm>
              <a:off x="2" y="1601"/>
              <a:ext cx="5752" cy="1864"/>
            </a:xfrm>
            <a:custGeom>
              <a:avLst/>
              <a:gdLst>
                <a:gd name="T0" fmla="*/ 0 w 5740"/>
                <a:gd name="T1" fmla="*/ 371 h 1864"/>
                <a:gd name="T2" fmla="*/ 5740 w 5740"/>
                <a:gd name="T3" fmla="*/ 1864 h 1864"/>
                <a:gd name="T4" fmla="*/ 5740 w 5740"/>
                <a:gd name="T5" fmla="*/ 1834 h 1864"/>
                <a:gd name="T6" fmla="*/ 0 w 5740"/>
                <a:gd name="T7" fmla="*/ 0 h 1864"/>
                <a:gd name="T8" fmla="*/ 0 w 5740"/>
                <a:gd name="T9" fmla="*/ 371 h 1864"/>
                <a:gd name="T10" fmla="*/ 0 w 5740"/>
                <a:gd name="T11" fmla="*/ 371 h 1864"/>
              </a:gdLst>
              <a:ahLst/>
              <a:cxnLst>
                <a:cxn ang="0">
                  <a:pos x="T0" y="T1"/>
                </a:cxn>
                <a:cxn ang="0">
                  <a:pos x="T2" y="T3"/>
                </a:cxn>
                <a:cxn ang="0">
                  <a:pos x="T4" y="T5"/>
                </a:cxn>
                <a:cxn ang="0">
                  <a:pos x="T6" y="T7"/>
                </a:cxn>
                <a:cxn ang="0">
                  <a:pos x="T8" y="T9"/>
                </a:cxn>
                <a:cxn ang="0">
                  <a:pos x="T10" y="T1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90"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Lst>
              <a:ahLst/>
              <a:cxnLst>
                <a:cxn ang="0">
                  <a:pos x="T0" y="T1"/>
                </a:cxn>
                <a:cxn ang="0">
                  <a:pos x="T2" y="T3"/>
                </a:cxn>
                <a:cxn ang="0">
                  <a:pos x="T4" y="T5"/>
                </a:cxn>
                <a:cxn ang="0">
                  <a:pos x="T6" y="T7"/>
                </a:cxn>
                <a:cxn ang="0">
                  <a:pos x="T8" y="T9"/>
                </a:cxn>
              </a:cxnLst>
              <a:rect l="0" t="0" r="r" b="b"/>
              <a:pathLst>
                <a:path w="6" h="6">
                  <a:moveTo>
                    <a:pt x="6" y="6"/>
                  </a:moveTo>
                  <a:lnTo>
                    <a:pt x="0" y="0"/>
                  </a:lnTo>
                  <a:lnTo>
                    <a:pt x="0" y="6"/>
                  </a:lnTo>
                  <a:lnTo>
                    <a:pt x="6"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91" name="Freeform 31"/>
            <p:cNvSpPr>
              <a:spLocks/>
            </p:cNvSpPr>
            <p:nvPr/>
          </p:nvSpPr>
          <p:spPr bwMode="hidden">
            <a:xfrm>
              <a:off x="2" y="2152"/>
              <a:ext cx="5752" cy="1337"/>
            </a:xfrm>
            <a:custGeom>
              <a:avLst/>
              <a:gdLst>
                <a:gd name="T0" fmla="*/ 0 w 5740"/>
                <a:gd name="T1" fmla="*/ 366 h 1337"/>
                <a:gd name="T2" fmla="*/ 5740 w 5740"/>
                <a:gd name="T3" fmla="*/ 1337 h 1337"/>
                <a:gd name="T4" fmla="*/ 5740 w 5740"/>
                <a:gd name="T5" fmla="*/ 1331 h 1337"/>
                <a:gd name="T6" fmla="*/ 0 w 5740"/>
                <a:gd name="T7" fmla="*/ 0 h 1337"/>
                <a:gd name="T8" fmla="*/ 0 w 5740"/>
                <a:gd name="T9" fmla="*/ 366 h 1337"/>
                <a:gd name="T10" fmla="*/ 0 w 5740"/>
                <a:gd name="T11" fmla="*/ 366 h 1337"/>
              </a:gdLst>
              <a:ahLst/>
              <a:cxnLst>
                <a:cxn ang="0">
                  <a:pos x="T0" y="T1"/>
                </a:cxn>
                <a:cxn ang="0">
                  <a:pos x="T2" y="T3"/>
                </a:cxn>
                <a:cxn ang="0">
                  <a:pos x="T4" y="T5"/>
                </a:cxn>
                <a:cxn ang="0">
                  <a:pos x="T6" y="T7"/>
                </a:cxn>
                <a:cxn ang="0">
                  <a:pos x="T8" y="T9"/>
                </a:cxn>
                <a:cxn ang="0">
                  <a:pos x="T10" y="T11"/>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92" name="Freeform 32"/>
            <p:cNvSpPr>
              <a:spLocks/>
            </p:cNvSpPr>
            <p:nvPr/>
          </p:nvSpPr>
          <p:spPr bwMode="hidden">
            <a:xfrm>
              <a:off x="2" y="3177"/>
              <a:ext cx="5752" cy="414"/>
            </a:xfrm>
            <a:custGeom>
              <a:avLst/>
              <a:gdLst>
                <a:gd name="T0" fmla="*/ 0 w 5740"/>
                <a:gd name="T1" fmla="*/ 48 h 414"/>
                <a:gd name="T2" fmla="*/ 5740 w 5740"/>
                <a:gd name="T3" fmla="*/ 414 h 414"/>
                <a:gd name="T4" fmla="*/ 5740 w 5740"/>
                <a:gd name="T5" fmla="*/ 402 h 414"/>
                <a:gd name="T6" fmla="*/ 0 w 5740"/>
                <a:gd name="T7" fmla="*/ 0 h 414"/>
                <a:gd name="T8" fmla="*/ 0 w 5740"/>
                <a:gd name="T9" fmla="*/ 48 h 414"/>
                <a:gd name="T10" fmla="*/ 0 w 5740"/>
                <a:gd name="T11" fmla="*/ 48 h 414"/>
              </a:gdLst>
              <a:ahLst/>
              <a:cxnLst>
                <a:cxn ang="0">
                  <a:pos x="T0" y="T1"/>
                </a:cxn>
                <a:cxn ang="0">
                  <a:pos x="T2" y="T3"/>
                </a:cxn>
                <a:cxn ang="0">
                  <a:pos x="T4" y="T5"/>
                </a:cxn>
                <a:cxn ang="0">
                  <a:pos x="T6" y="T7"/>
                </a:cxn>
                <a:cxn ang="0">
                  <a:pos x="T8" y="T9"/>
                </a:cxn>
                <a:cxn ang="0">
                  <a:pos x="T10" y="T11"/>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93" name="Freeform 33"/>
            <p:cNvSpPr>
              <a:spLocks/>
            </p:cNvSpPr>
            <p:nvPr/>
          </p:nvSpPr>
          <p:spPr bwMode="hidden">
            <a:xfrm>
              <a:off x="1297" y="0"/>
              <a:ext cx="4457" cy="3177"/>
            </a:xfrm>
            <a:custGeom>
              <a:avLst/>
              <a:gdLst>
                <a:gd name="T0" fmla="*/ 0 w 4448"/>
                <a:gd name="T1" fmla="*/ 0 h 3177"/>
                <a:gd name="T2" fmla="*/ 4448 w 4448"/>
                <a:gd name="T3" fmla="*/ 3177 h 3177"/>
                <a:gd name="T4" fmla="*/ 4448 w 4448"/>
                <a:gd name="T5" fmla="*/ 3153 h 3177"/>
                <a:gd name="T6" fmla="*/ 125 w 4448"/>
                <a:gd name="T7" fmla="*/ 0 h 3177"/>
                <a:gd name="T8" fmla="*/ 0 w 4448"/>
                <a:gd name="T9" fmla="*/ 0 h 3177"/>
                <a:gd name="T10" fmla="*/ 0 w 4448"/>
                <a:gd name="T11" fmla="*/ 0 h 3177"/>
              </a:gdLst>
              <a:ahLst/>
              <a:cxnLst>
                <a:cxn ang="0">
                  <a:pos x="T0" y="T1"/>
                </a:cxn>
                <a:cxn ang="0">
                  <a:pos x="T2" y="T3"/>
                </a:cxn>
                <a:cxn ang="0">
                  <a:pos x="T4" y="T5"/>
                </a:cxn>
                <a:cxn ang="0">
                  <a:pos x="T6" y="T7"/>
                </a:cxn>
                <a:cxn ang="0">
                  <a:pos x="T8" y="T9"/>
                </a:cxn>
                <a:cxn ang="0">
                  <a:pos x="T10" y="T11"/>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94" name="Freeform 34"/>
            <p:cNvSpPr>
              <a:spLocks/>
            </p:cNvSpPr>
            <p:nvPr/>
          </p:nvSpPr>
          <p:spPr bwMode="hidden">
            <a:xfrm>
              <a:off x="3321" y="0"/>
              <a:ext cx="2433" cy="2614"/>
            </a:xfrm>
            <a:custGeom>
              <a:avLst/>
              <a:gdLst>
                <a:gd name="T0" fmla="*/ 0 w 2428"/>
                <a:gd name="T1" fmla="*/ 0 h 2614"/>
                <a:gd name="T2" fmla="*/ 2428 w 2428"/>
                <a:gd name="T3" fmla="*/ 2614 h 2614"/>
                <a:gd name="T4" fmla="*/ 2428 w 2428"/>
                <a:gd name="T5" fmla="*/ 2608 h 2614"/>
                <a:gd name="T6" fmla="*/ 66 w 2428"/>
                <a:gd name="T7" fmla="*/ 0 h 2614"/>
                <a:gd name="T8" fmla="*/ 0 w 2428"/>
                <a:gd name="T9" fmla="*/ 0 h 2614"/>
                <a:gd name="T10" fmla="*/ 0 w 2428"/>
                <a:gd name="T11" fmla="*/ 0 h 2614"/>
              </a:gdLst>
              <a:ahLst/>
              <a:cxnLst>
                <a:cxn ang="0">
                  <a:pos x="T0" y="T1"/>
                </a:cxn>
                <a:cxn ang="0">
                  <a:pos x="T2" y="T3"/>
                </a:cxn>
                <a:cxn ang="0">
                  <a:pos x="T4" y="T5"/>
                </a:cxn>
                <a:cxn ang="0">
                  <a:pos x="T6" y="T7"/>
                </a:cxn>
                <a:cxn ang="0">
                  <a:pos x="T8" y="T9"/>
                </a:cxn>
                <a:cxn ang="0">
                  <a:pos x="T10" y="T11"/>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95" name="Freeform 35"/>
            <p:cNvSpPr>
              <a:spLocks/>
            </p:cNvSpPr>
            <p:nvPr/>
          </p:nvSpPr>
          <p:spPr bwMode="hidden">
            <a:xfrm>
              <a:off x="3950" y="0"/>
              <a:ext cx="1804" cy="2464"/>
            </a:xfrm>
            <a:custGeom>
              <a:avLst/>
              <a:gdLst>
                <a:gd name="T0" fmla="*/ 485 w 1800"/>
                <a:gd name="T1" fmla="*/ 0 h 2464"/>
                <a:gd name="T2" fmla="*/ 0 w 1800"/>
                <a:gd name="T3" fmla="*/ 0 h 2464"/>
                <a:gd name="T4" fmla="*/ 1800 w 1800"/>
                <a:gd name="T5" fmla="*/ 2464 h 2464"/>
                <a:gd name="T6" fmla="*/ 1800 w 1800"/>
                <a:gd name="T7" fmla="*/ 2248 h 2464"/>
                <a:gd name="T8" fmla="*/ 1794 w 1800"/>
                <a:gd name="T9" fmla="*/ 2248 h 2464"/>
                <a:gd name="T10" fmla="*/ 485 w 1800"/>
                <a:gd name="T11" fmla="*/ 0 h 2464"/>
                <a:gd name="T12" fmla="*/ 485 w 1800"/>
                <a:gd name="T13" fmla="*/ 0 h 2464"/>
              </a:gdLst>
              <a:ahLst/>
              <a:cxnLst>
                <a:cxn ang="0">
                  <a:pos x="T0" y="T1"/>
                </a:cxn>
                <a:cxn ang="0">
                  <a:pos x="T2" y="T3"/>
                </a:cxn>
                <a:cxn ang="0">
                  <a:pos x="T4" y="T5"/>
                </a:cxn>
                <a:cxn ang="0">
                  <a:pos x="T6" y="T7"/>
                </a:cxn>
                <a:cxn ang="0">
                  <a:pos x="T8" y="T9"/>
                </a:cxn>
                <a:cxn ang="0">
                  <a:pos x="T10" y="T11"/>
                </a:cxn>
                <a:cxn ang="0">
                  <a:pos x="T12" y="T13"/>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96" name="Freeform 36"/>
            <p:cNvSpPr>
              <a:spLocks/>
            </p:cNvSpPr>
            <p:nvPr/>
          </p:nvSpPr>
          <p:spPr bwMode="hidden">
            <a:xfrm>
              <a:off x="4519" y="0"/>
              <a:ext cx="1235" cy="2074"/>
            </a:xfrm>
            <a:custGeom>
              <a:avLst/>
              <a:gdLst>
                <a:gd name="T0" fmla="*/ 0 w 1232"/>
                <a:gd name="T1" fmla="*/ 0 h 2074"/>
                <a:gd name="T2" fmla="*/ 1232 w 1232"/>
                <a:gd name="T3" fmla="*/ 2074 h 2074"/>
                <a:gd name="T4" fmla="*/ 1232 w 1232"/>
                <a:gd name="T5" fmla="*/ 2038 h 2074"/>
                <a:gd name="T6" fmla="*/ 42 w 1232"/>
                <a:gd name="T7" fmla="*/ 0 h 2074"/>
                <a:gd name="T8" fmla="*/ 0 w 1232"/>
                <a:gd name="T9" fmla="*/ 0 h 2074"/>
                <a:gd name="T10" fmla="*/ 0 w 1232"/>
                <a:gd name="T11" fmla="*/ 0 h 2074"/>
              </a:gdLst>
              <a:ahLst/>
              <a:cxnLst>
                <a:cxn ang="0">
                  <a:pos x="T0" y="T1"/>
                </a:cxn>
                <a:cxn ang="0">
                  <a:pos x="T2" y="T3"/>
                </a:cxn>
                <a:cxn ang="0">
                  <a:pos x="T4" y="T5"/>
                </a:cxn>
                <a:cxn ang="0">
                  <a:pos x="T6" y="T7"/>
                </a:cxn>
                <a:cxn ang="0">
                  <a:pos x="T8" y="T9"/>
                </a:cxn>
                <a:cxn ang="0">
                  <a:pos x="T10" y="T11"/>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97" name="Freeform 37"/>
            <p:cNvSpPr>
              <a:spLocks/>
            </p:cNvSpPr>
            <p:nvPr/>
          </p:nvSpPr>
          <p:spPr bwMode="hidden">
            <a:xfrm>
              <a:off x="4694" y="0"/>
              <a:ext cx="1060" cy="1936"/>
            </a:xfrm>
            <a:custGeom>
              <a:avLst/>
              <a:gdLst>
                <a:gd name="T0" fmla="*/ 0 w 1058"/>
                <a:gd name="T1" fmla="*/ 0 h 1936"/>
                <a:gd name="T2" fmla="*/ 1058 w 1058"/>
                <a:gd name="T3" fmla="*/ 1936 h 1936"/>
                <a:gd name="T4" fmla="*/ 1058 w 1058"/>
                <a:gd name="T5" fmla="*/ 1930 h 1936"/>
                <a:gd name="T6" fmla="*/ 54 w 1058"/>
                <a:gd name="T7" fmla="*/ 0 h 1936"/>
                <a:gd name="T8" fmla="*/ 0 w 1058"/>
                <a:gd name="T9" fmla="*/ 0 h 1936"/>
                <a:gd name="T10" fmla="*/ 0 w 1058"/>
                <a:gd name="T11" fmla="*/ 0 h 1936"/>
              </a:gdLst>
              <a:ahLst/>
              <a:cxnLst>
                <a:cxn ang="0">
                  <a:pos x="T0" y="T1"/>
                </a:cxn>
                <a:cxn ang="0">
                  <a:pos x="T2" y="T3"/>
                </a:cxn>
                <a:cxn ang="0">
                  <a:pos x="T4" y="T5"/>
                </a:cxn>
                <a:cxn ang="0">
                  <a:pos x="T6" y="T7"/>
                </a:cxn>
                <a:cxn ang="0">
                  <a:pos x="T8" y="T9"/>
                </a:cxn>
                <a:cxn ang="0">
                  <a:pos x="T10" y="T11"/>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598" name="Freeform 38"/>
            <p:cNvSpPr>
              <a:spLocks/>
            </p:cNvSpPr>
            <p:nvPr/>
          </p:nvSpPr>
          <p:spPr bwMode="hidden">
            <a:xfrm>
              <a:off x="4981" y="0"/>
              <a:ext cx="773" cy="1487"/>
            </a:xfrm>
            <a:custGeom>
              <a:avLst/>
              <a:gdLst>
                <a:gd name="T0" fmla="*/ 771 w 771"/>
                <a:gd name="T1" fmla="*/ 1433 h 1487"/>
                <a:gd name="T2" fmla="*/ 42 w 771"/>
                <a:gd name="T3" fmla="*/ 0 h 1487"/>
                <a:gd name="T4" fmla="*/ 0 w 771"/>
                <a:gd name="T5" fmla="*/ 0 h 1487"/>
                <a:gd name="T6" fmla="*/ 771 w 771"/>
                <a:gd name="T7" fmla="*/ 1487 h 1487"/>
                <a:gd name="T8" fmla="*/ 771 w 771"/>
                <a:gd name="T9" fmla="*/ 1433 h 1487"/>
                <a:gd name="T10" fmla="*/ 771 w 771"/>
                <a:gd name="T11" fmla="*/ 1433 h 1487"/>
              </a:gdLst>
              <a:ahLst/>
              <a:cxnLst>
                <a:cxn ang="0">
                  <a:pos x="T0" y="T1"/>
                </a:cxn>
                <a:cxn ang="0">
                  <a:pos x="T2" y="T3"/>
                </a:cxn>
                <a:cxn ang="0">
                  <a:pos x="T4" y="T5"/>
                </a:cxn>
                <a:cxn ang="0">
                  <a:pos x="T6" y="T7"/>
                </a:cxn>
                <a:cxn ang="0">
                  <a:pos x="T8" y="T9"/>
                </a:cxn>
                <a:cxn ang="0">
                  <a:pos x="T10" y="T11"/>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grpSp>
          <p:nvGrpSpPr>
            <p:cNvPr id="66599" name="Group 39"/>
            <p:cNvGrpSpPr>
              <a:grpSpLocks/>
            </p:cNvGrpSpPr>
            <p:nvPr/>
          </p:nvGrpSpPr>
          <p:grpSpPr bwMode="auto">
            <a:xfrm>
              <a:off x="0" y="1632"/>
              <a:ext cx="5758" cy="1858"/>
              <a:chOff x="0" y="1632"/>
              <a:chExt cx="5758" cy="1858"/>
            </a:xfrm>
          </p:grpSpPr>
          <p:sp>
            <p:nvSpPr>
              <p:cNvPr id="66600" name="Freeform 40"/>
              <p:cNvSpPr>
                <a:spLocks/>
              </p:cNvSpPr>
              <p:nvPr/>
            </p:nvSpPr>
            <p:spPr bwMode="hidden">
              <a:xfrm>
                <a:off x="0" y="1632"/>
                <a:ext cx="3670" cy="1313"/>
              </a:xfrm>
              <a:custGeom>
                <a:avLst/>
                <a:gdLst>
                  <a:gd name="T0" fmla="*/ 0 w 3659"/>
                  <a:gd name="T1" fmla="*/ 0 h 1313"/>
                  <a:gd name="T2" fmla="*/ 0 w 3659"/>
                  <a:gd name="T3" fmla="*/ 366 h 1313"/>
                  <a:gd name="T4" fmla="*/ 3635 w 3659"/>
                  <a:gd name="T5" fmla="*/ 1313 h 1313"/>
                  <a:gd name="T6" fmla="*/ 3647 w 3659"/>
                  <a:gd name="T7" fmla="*/ 1235 h 1313"/>
                  <a:gd name="T8" fmla="*/ 3659 w 3659"/>
                  <a:gd name="T9" fmla="*/ 1163 h 1313"/>
                  <a:gd name="T10" fmla="*/ 0 w 3659"/>
                  <a:gd name="T11" fmla="*/ 0 h 1313"/>
                  <a:gd name="T12" fmla="*/ 0 w 3659"/>
                  <a:gd name="T13" fmla="*/ 0 h 1313"/>
                </a:gdLst>
                <a:ahLst/>
                <a:cxnLst>
                  <a:cxn ang="0">
                    <a:pos x="T0" y="T1"/>
                  </a:cxn>
                  <a:cxn ang="0">
                    <a:pos x="T2" y="T3"/>
                  </a:cxn>
                  <a:cxn ang="0">
                    <a:pos x="T4" y="T5"/>
                  </a:cxn>
                  <a:cxn ang="0">
                    <a:pos x="T6" y="T7"/>
                  </a:cxn>
                  <a:cxn ang="0">
                    <a:pos x="T8" y="T9"/>
                  </a:cxn>
                  <a:cxn ang="0">
                    <a:pos x="T10" y="T11"/>
                  </a:cxn>
                  <a:cxn ang="0">
                    <a:pos x="T12" y="T13"/>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sp>
            <p:nvSpPr>
              <p:cNvPr id="66601" name="Freeform 41"/>
              <p:cNvSpPr>
                <a:spLocks/>
              </p:cNvSpPr>
              <p:nvPr/>
            </p:nvSpPr>
            <p:spPr bwMode="hidden">
              <a:xfrm>
                <a:off x="3646" y="2795"/>
                <a:ext cx="2112" cy="695"/>
              </a:xfrm>
              <a:custGeom>
                <a:avLst/>
                <a:gdLst>
                  <a:gd name="T0" fmla="*/ 2105 w 2105"/>
                  <a:gd name="T1" fmla="*/ 665 h 695"/>
                  <a:gd name="T2" fmla="*/ 24 w 2105"/>
                  <a:gd name="T3" fmla="*/ 0 h 695"/>
                  <a:gd name="T4" fmla="*/ 12 w 2105"/>
                  <a:gd name="T5" fmla="*/ 72 h 695"/>
                  <a:gd name="T6" fmla="*/ 0 w 2105"/>
                  <a:gd name="T7" fmla="*/ 150 h 695"/>
                  <a:gd name="T8" fmla="*/ 2105 w 2105"/>
                  <a:gd name="T9" fmla="*/ 695 h 695"/>
                  <a:gd name="T10" fmla="*/ 2105 w 2105"/>
                  <a:gd name="T11" fmla="*/ 665 h 695"/>
                  <a:gd name="T12" fmla="*/ 2105 w 2105"/>
                  <a:gd name="T13" fmla="*/ 665 h 695"/>
                </a:gdLst>
                <a:ahLst/>
                <a:cxnLst>
                  <a:cxn ang="0">
                    <a:pos x="T0" y="T1"/>
                  </a:cxn>
                  <a:cxn ang="0">
                    <a:pos x="T2" y="T3"/>
                  </a:cxn>
                  <a:cxn ang="0">
                    <a:pos x="T4" y="T5"/>
                  </a:cxn>
                  <a:cxn ang="0">
                    <a:pos x="T6" y="T7"/>
                  </a:cxn>
                  <a:cxn ang="0">
                    <a:pos x="T8" y="T9"/>
                  </a:cxn>
                  <a:cxn ang="0">
                    <a:pos x="T10" y="T11"/>
                  </a:cxn>
                  <a:cxn ang="0">
                    <a:pos x="T12" y="T13"/>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sz="1800"/>
              </a:p>
            </p:txBody>
          </p:sp>
        </p:grpSp>
      </p:grpSp>
      <p:sp>
        <p:nvSpPr>
          <p:cNvPr id="66602" name="Rectangle 42"/>
          <p:cNvSpPr>
            <a:spLocks noGrp="1" noChangeArrowheads="1"/>
          </p:cNvSpPr>
          <p:nvPr>
            <p:ph type="title"/>
          </p:nvPr>
        </p:nvSpPr>
        <p:spPr bwMode="auto">
          <a:xfrm>
            <a:off x="609600" y="277813"/>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de-DE" altLang="de-DE"/>
              <a:t>Titelmasterformat durch Klicken bearbeiten</a:t>
            </a:r>
          </a:p>
        </p:txBody>
      </p:sp>
      <p:sp>
        <p:nvSpPr>
          <p:cNvPr id="66603" name="Rectangle 43"/>
          <p:cNvSpPr>
            <a:spLocks noGrp="1" noChangeArrowheads="1"/>
          </p:cNvSpPr>
          <p:nvPr>
            <p:ph type="body" idx="1"/>
          </p:nvPr>
        </p:nvSpPr>
        <p:spPr bwMode="auto">
          <a:xfrm>
            <a:off x="624417" y="1628776"/>
            <a:ext cx="109728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66604" name="Rectangle 44"/>
          <p:cNvSpPr>
            <a:spLocks noGrp="1" noChangeArrowheads="1"/>
          </p:cNvSpPr>
          <p:nvPr>
            <p:ph type="dt" sz="half" idx="2"/>
          </p:nvPr>
        </p:nvSpPr>
        <p:spPr bwMode="auto">
          <a:xfrm>
            <a:off x="609600" y="6243638"/>
            <a:ext cx="284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effectLst>
                  <a:outerShdw blurRad="38100" dist="38100" dir="2700000" algn="tl">
                    <a:srgbClr val="000000"/>
                  </a:outerShdw>
                </a:effectLst>
              </a:defRPr>
            </a:lvl1pPr>
          </a:lstStyle>
          <a:p>
            <a:fld id="{1F48512A-2C11-49BA-A28D-0912DAD93B54}" type="datetime1">
              <a:rPr lang="de-DE" altLang="de-DE" smtClean="0"/>
              <a:t>09.04.2018</a:t>
            </a:fld>
            <a:endParaRPr lang="de-DE" altLang="de-DE"/>
          </a:p>
        </p:txBody>
      </p:sp>
      <p:sp>
        <p:nvSpPr>
          <p:cNvPr id="66605" name="Rectangle 45"/>
          <p:cNvSpPr>
            <a:spLocks noGrp="1" noChangeArrowheads="1"/>
          </p:cNvSpPr>
          <p:nvPr>
            <p:ph type="ftr" sz="quarter" idx="3"/>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defRPr>
            </a:lvl1pPr>
          </a:lstStyle>
          <a:p>
            <a:r>
              <a:rPr lang="de-DE" altLang="de-DE"/>
              <a:t>Update für betriebliche Datenschutzbeauftragte 2018</a:t>
            </a:r>
          </a:p>
        </p:txBody>
      </p:sp>
      <p:sp>
        <p:nvSpPr>
          <p:cNvPr id="66606" name="Rectangle 46"/>
          <p:cNvSpPr>
            <a:spLocks noGrp="1" noChangeArrowheads="1"/>
          </p:cNvSpPr>
          <p:nvPr>
            <p:ph type="sldNum" sz="quarter" idx="4"/>
          </p:nvPr>
        </p:nvSpPr>
        <p:spPr bwMode="auto">
          <a:xfrm>
            <a:off x="8737600" y="6243638"/>
            <a:ext cx="284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defRPr>
            </a:lvl1pPr>
          </a:lstStyle>
          <a:p>
            <a:fld id="{AE9D58A1-FBF3-44C5-B8A3-87383D1EC40A}" type="slidenum">
              <a:rPr lang="de-DE" altLang="de-DE" smtClean="0"/>
              <a:pPr/>
              <a:t>‹Nr.›</a:t>
            </a:fld>
            <a:endParaRPr lang="de-DE" altLang="de-DE"/>
          </a:p>
        </p:txBody>
      </p:sp>
    </p:spTree>
    <p:extLst>
      <p:ext uri="{BB962C8B-B14F-4D97-AF65-F5344CB8AC3E}">
        <p14:creationId xmlns:p14="http://schemas.microsoft.com/office/powerpoint/2010/main" val="2552246241"/>
      </p:ext>
    </p:extLst>
  </p:cSld>
  <p:clrMap bg1="dk2" tx1="lt1" bg2="dk1"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660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660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660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660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660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603" grpId="0" build="p" bldLvl="3">
        <p:tmplLst>
          <p:tmpl lvl="1">
            <p:tnLst>
              <p:par>
                <p:cTn presetID="1" presetClass="entr" presetSubtype="0" fill="hold" nodeType="clickEffect">
                  <p:stCondLst>
                    <p:cond delay="0"/>
                  </p:stCondLst>
                  <p:childTnLst>
                    <p:set>
                      <p:cBhvr>
                        <p:cTn dur="1" fill="hold">
                          <p:stCondLst>
                            <p:cond delay="0"/>
                          </p:stCondLst>
                        </p:cTn>
                        <p:tgtEl>
                          <p:spTgt spid="66603"/>
                        </p:tgtEl>
                        <p:attrNameLst>
                          <p:attrName>style.visibility</p:attrName>
                        </p:attrNameLst>
                      </p:cBhvr>
                      <p:to>
                        <p:strVal val="visible"/>
                      </p:to>
                    </p:set>
                  </p:childTnLst>
                </p:cTn>
              </p:par>
            </p:tnLst>
          </p:tmpl>
          <p:tmpl lvl="2">
            <p:tnLst>
              <p:par>
                <p:cTn presetID="1" presetClass="entr" presetSubtype="0" fill="hold" nodeType="clickEffect">
                  <p:stCondLst>
                    <p:cond delay="0"/>
                  </p:stCondLst>
                  <p:childTnLst>
                    <p:set>
                      <p:cBhvr>
                        <p:cTn dur="1" fill="hold">
                          <p:stCondLst>
                            <p:cond delay="0"/>
                          </p:stCondLst>
                        </p:cTn>
                        <p:tgtEl>
                          <p:spTgt spid="66603"/>
                        </p:tgtEl>
                        <p:attrNameLst>
                          <p:attrName>style.visibility</p:attrName>
                        </p:attrNameLst>
                      </p:cBhvr>
                      <p:to>
                        <p:strVal val="visible"/>
                      </p:to>
                    </p:set>
                  </p:childTnLst>
                </p:cTn>
              </p:par>
            </p:tnLst>
          </p:tmpl>
          <p:tmpl lvl="3">
            <p:tnLst>
              <p:par>
                <p:cTn presetID="1" presetClass="entr" presetSubtype="0" fill="hold" nodeType="clickEffect">
                  <p:stCondLst>
                    <p:cond delay="0"/>
                  </p:stCondLst>
                  <p:childTnLst>
                    <p:set>
                      <p:cBhvr>
                        <p:cTn dur="1" fill="hold">
                          <p:stCondLst>
                            <p:cond delay="0"/>
                          </p:stCondLst>
                        </p:cTn>
                        <p:tgtEl>
                          <p:spTgt spid="66603"/>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66603"/>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66603"/>
                        </p:tgtEl>
                        <p:attrNameLst>
                          <p:attrName>style.visibility</p:attrName>
                        </p:attrNameLst>
                      </p:cBhvr>
                      <p:to>
                        <p:strVal val="visible"/>
                      </p:to>
                    </p:set>
                  </p:childTnLst>
                </p:cTn>
              </p:par>
            </p:tnLst>
          </p:tmpl>
        </p:tmplLst>
      </p:bldP>
    </p:bldLst>
  </p:timing>
  <p:hf hdr="0"/>
  <p:txStyles>
    <p:titleStyle>
      <a:lvl1pPr algn="ctr" rtl="0" eaLnBrk="1" fontAlgn="base" hangingPunct="1">
        <a:spcBef>
          <a:spcPct val="0"/>
        </a:spcBef>
        <a:spcAft>
          <a:spcPct val="0"/>
        </a:spcAft>
        <a:defRPr sz="2800" kern="1200">
          <a:solidFill>
            <a:srgbClr val="FFFF00"/>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2800">
          <a:solidFill>
            <a:srgbClr val="FFFF00"/>
          </a:solidFill>
          <a:effectLst>
            <a:outerShdw blurRad="38100" dist="38100" dir="2700000" algn="tl">
              <a:srgbClr val="000000"/>
            </a:outerShdw>
          </a:effectLst>
          <a:latin typeface="Arial" panose="020B0604020202020204" pitchFamily="34" charset="0"/>
        </a:defRPr>
      </a:lvl2pPr>
      <a:lvl3pPr algn="ctr" rtl="0" eaLnBrk="1" fontAlgn="base" hangingPunct="1">
        <a:spcBef>
          <a:spcPct val="0"/>
        </a:spcBef>
        <a:spcAft>
          <a:spcPct val="0"/>
        </a:spcAft>
        <a:defRPr sz="2800">
          <a:solidFill>
            <a:srgbClr val="FFFF00"/>
          </a:solidFill>
          <a:effectLst>
            <a:outerShdw blurRad="38100" dist="38100" dir="2700000" algn="tl">
              <a:srgbClr val="000000"/>
            </a:outerShdw>
          </a:effectLst>
          <a:latin typeface="Arial" panose="020B0604020202020204" pitchFamily="34" charset="0"/>
        </a:defRPr>
      </a:lvl3pPr>
      <a:lvl4pPr algn="ctr" rtl="0" eaLnBrk="1" fontAlgn="base" hangingPunct="1">
        <a:spcBef>
          <a:spcPct val="0"/>
        </a:spcBef>
        <a:spcAft>
          <a:spcPct val="0"/>
        </a:spcAft>
        <a:defRPr sz="2800">
          <a:solidFill>
            <a:srgbClr val="FFFF00"/>
          </a:solidFill>
          <a:effectLst>
            <a:outerShdw blurRad="38100" dist="38100" dir="2700000" algn="tl">
              <a:srgbClr val="000000"/>
            </a:outerShdw>
          </a:effectLst>
          <a:latin typeface="Arial" panose="020B0604020202020204" pitchFamily="34" charset="0"/>
        </a:defRPr>
      </a:lvl4pPr>
      <a:lvl5pPr algn="ctr" rtl="0" eaLnBrk="1" fontAlgn="base" hangingPunct="1">
        <a:spcBef>
          <a:spcPct val="0"/>
        </a:spcBef>
        <a:spcAft>
          <a:spcPct val="0"/>
        </a:spcAft>
        <a:defRPr sz="2800">
          <a:solidFill>
            <a:srgbClr val="FFFF00"/>
          </a:solidFill>
          <a:effectLst>
            <a:outerShdw blurRad="38100" dist="38100" dir="2700000" algn="tl">
              <a:srgbClr val="000000"/>
            </a:outerShdw>
          </a:effectLst>
          <a:latin typeface="Arial" panose="020B0604020202020204" pitchFamily="34" charset="0"/>
        </a:defRPr>
      </a:lvl5pPr>
      <a:lvl6pPr marL="457200" algn="ctr" rtl="0" eaLnBrk="1" fontAlgn="base" hangingPunct="1">
        <a:spcBef>
          <a:spcPct val="0"/>
        </a:spcBef>
        <a:spcAft>
          <a:spcPct val="0"/>
        </a:spcAft>
        <a:defRPr sz="2800">
          <a:solidFill>
            <a:srgbClr val="FFFF00"/>
          </a:solidFill>
          <a:effectLst>
            <a:outerShdw blurRad="38100" dist="38100" dir="2700000" algn="tl">
              <a:srgbClr val="000000"/>
            </a:outerShdw>
          </a:effectLst>
          <a:latin typeface="Arial" panose="020B0604020202020204" pitchFamily="34" charset="0"/>
        </a:defRPr>
      </a:lvl6pPr>
      <a:lvl7pPr marL="914400" algn="ctr" rtl="0" eaLnBrk="1" fontAlgn="base" hangingPunct="1">
        <a:spcBef>
          <a:spcPct val="0"/>
        </a:spcBef>
        <a:spcAft>
          <a:spcPct val="0"/>
        </a:spcAft>
        <a:defRPr sz="2800">
          <a:solidFill>
            <a:srgbClr val="FFFF00"/>
          </a:solidFill>
          <a:effectLst>
            <a:outerShdw blurRad="38100" dist="38100" dir="2700000" algn="tl">
              <a:srgbClr val="000000"/>
            </a:outerShdw>
          </a:effectLst>
          <a:latin typeface="Arial" panose="020B0604020202020204" pitchFamily="34" charset="0"/>
        </a:defRPr>
      </a:lvl7pPr>
      <a:lvl8pPr marL="1371600" algn="ctr" rtl="0" eaLnBrk="1" fontAlgn="base" hangingPunct="1">
        <a:spcBef>
          <a:spcPct val="0"/>
        </a:spcBef>
        <a:spcAft>
          <a:spcPct val="0"/>
        </a:spcAft>
        <a:defRPr sz="2800">
          <a:solidFill>
            <a:srgbClr val="FFFF00"/>
          </a:solidFill>
          <a:effectLst>
            <a:outerShdw blurRad="38100" dist="38100" dir="2700000" algn="tl">
              <a:srgbClr val="000000"/>
            </a:outerShdw>
          </a:effectLst>
          <a:latin typeface="Arial" panose="020B0604020202020204" pitchFamily="34" charset="0"/>
        </a:defRPr>
      </a:lvl8pPr>
      <a:lvl9pPr marL="1828800" algn="ctr" rtl="0" eaLnBrk="1" fontAlgn="base" hangingPunct="1">
        <a:spcBef>
          <a:spcPct val="0"/>
        </a:spcBef>
        <a:spcAft>
          <a:spcPct val="0"/>
        </a:spcAft>
        <a:defRPr sz="2800">
          <a:solidFill>
            <a:srgbClr val="FFFF00"/>
          </a:solidFill>
          <a:effectLst>
            <a:outerShdw blurRad="38100" dist="38100" dir="2700000" algn="tl">
              <a:srgbClr val="000000"/>
            </a:outerShdw>
          </a:effectLst>
          <a:latin typeface="Arial" panose="020B0604020202020204" pitchFamily="34" charset="0"/>
        </a:defRPr>
      </a:lvl9pPr>
    </p:titleStyle>
    <p:bodyStyle>
      <a:lvl1pPr marL="342900" indent="-342900" algn="l" rtl="0" eaLnBrk="1" fontAlgn="base" hangingPunct="1">
        <a:spcBef>
          <a:spcPct val="20000"/>
        </a:spcBef>
        <a:spcAft>
          <a:spcPct val="0"/>
        </a:spcAft>
        <a:buClr>
          <a:schemeClr val="hlink"/>
        </a:buClr>
        <a:buSzPct val="90000"/>
        <a:buFont typeface="Wingdings" panose="05000000000000000000" pitchFamily="2" charset="2"/>
        <a:buBlip>
          <a:blip r:embed="rId13"/>
        </a:buBlip>
        <a:defRPr sz="2400" kern="1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Blip>
          <a:blip r:embed="rId14"/>
        </a:buBlip>
        <a:defRPr sz="2000" kern="1200">
          <a:solidFill>
            <a:schemeClr val="tx1"/>
          </a:solidFill>
          <a:effectLst>
            <a:outerShdw blurRad="38100" dist="38100" dir="2700000" algn="tl">
              <a:srgbClr val="000000"/>
            </a:outerShdw>
          </a:effectLst>
          <a:latin typeface="+mn-lt"/>
          <a:ea typeface="+mn-ea"/>
          <a:cs typeface="+mn-cs"/>
        </a:defRPr>
      </a:lvl2pPr>
      <a:lvl3pPr marL="1143000" indent="-228600" algn="l" rtl="0" eaLnBrk="1" fontAlgn="base" hangingPunct="1">
        <a:spcBef>
          <a:spcPct val="20000"/>
        </a:spcBef>
        <a:spcAft>
          <a:spcPct val="0"/>
        </a:spcAft>
        <a:buClr>
          <a:schemeClr val="accent2"/>
        </a:buClr>
        <a:buSzPct val="90000"/>
        <a:buFont typeface="Wingdings" panose="05000000000000000000" pitchFamily="2" charset="2"/>
        <a:buBlip>
          <a:blip r:embed="rId15"/>
        </a:buBlip>
        <a:defRPr kern="1200">
          <a:solidFill>
            <a:schemeClr val="tx1"/>
          </a:solidFill>
          <a:effectLst>
            <a:outerShdw blurRad="38100" dist="38100" dir="2700000" algn="tl">
              <a:srgbClr val="000000"/>
            </a:outerShdw>
          </a:effectLst>
          <a:latin typeface="+mn-lt"/>
          <a:ea typeface="+mn-ea"/>
          <a:cs typeface="+mn-cs"/>
        </a:defRPr>
      </a:lvl3pPr>
      <a:lvl4pPr marL="1600200" indent="-228600" algn="l" rtl="0" eaLnBrk="1" fontAlgn="base" hangingPunct="1">
        <a:spcBef>
          <a:spcPct val="20000"/>
        </a:spcBef>
        <a:spcAft>
          <a:spcPct val="0"/>
        </a:spcAft>
        <a:buChar char="–"/>
        <a:defRPr sz="1600" kern="1200">
          <a:solidFill>
            <a:schemeClr val="tx1"/>
          </a:solidFill>
          <a:effectLst>
            <a:outerShdw blurRad="38100" dist="38100" dir="2700000" algn="tl">
              <a:srgbClr val="000000"/>
            </a:outerShdw>
          </a:effectLst>
          <a:latin typeface="+mn-lt"/>
          <a:ea typeface="+mn-ea"/>
          <a:cs typeface="+mn-cs"/>
        </a:defRPr>
      </a:lvl4pPr>
      <a:lvl5pPr marL="2057400" indent="-228600" algn="l" rtl="0" eaLnBrk="1" fontAlgn="base" hangingPunct="1">
        <a:spcBef>
          <a:spcPct val="20000"/>
        </a:spcBef>
        <a:spcAft>
          <a:spcPct val="0"/>
        </a:spcAft>
        <a:buClr>
          <a:schemeClr val="folHlink"/>
        </a:buClr>
        <a:buSzPct val="90000"/>
        <a:buFont typeface="Wingdings" panose="05000000000000000000" pitchFamily="2" charset="2"/>
        <a:buBlip>
          <a:blip r:embed="rId16"/>
        </a:buBlip>
        <a:defRPr sz="14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hyperlink" Target="https://beck-online.beck.de/?typ=reference&amp;y=100&amp;a=51&amp;g=EWG_DSGVO" TargetMode="Externa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3" Type="http://schemas.openxmlformats.org/officeDocument/2006/relationships/hyperlink" Target="7%20StVG.docx" TargetMode="External"/><Relationship Id="rId2" Type="http://schemas.openxmlformats.org/officeDocument/2006/relationships/hyperlink" Target="833.docx" TargetMode="Externa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3" Type="http://schemas.openxmlformats.org/officeDocument/2006/relationships/hyperlink" Target="287%20ZPO.docx" TargetMode="External"/><Relationship Id="rId2" Type="http://schemas.openxmlformats.org/officeDocument/2006/relationships/hyperlink" Target="253%20BGB.docx" TargetMode="Externa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hyperlink" Target="47%20OWiG.docx" TargetMode="Externa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hyperlink" Target="http://eur-lex.europa.eu/legal-content/DE/TXT/PDF/?uri=CONSIL:ST_5419_2016_INIT" TargetMode="Externa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sz="quarter"/>
          </p:nvPr>
        </p:nvSpPr>
        <p:spPr>
          <a:xfrm>
            <a:off x="1981200" y="620688"/>
            <a:ext cx="8147248" cy="3080874"/>
          </a:xfrm>
        </p:spPr>
        <p:txBody>
          <a:bodyPr/>
          <a:lstStyle/>
          <a:p>
            <a:r>
              <a:rPr lang="de-DE" altLang="de-DE" sz="4000" dirty="0"/>
              <a:t>Fortbildung für betriebliche Datenschutzbeauftragte </a:t>
            </a:r>
            <a:br>
              <a:rPr lang="de-DE" altLang="de-DE" sz="4000" dirty="0"/>
            </a:br>
            <a:br>
              <a:rPr lang="de-DE" altLang="de-DE" sz="4000" dirty="0"/>
            </a:br>
            <a:r>
              <a:rPr lang="de-DE" altLang="de-DE" sz="4000" dirty="0"/>
              <a:t>Was ändert sich im kirchlichen Datenschutz am 25. Mai 2018?</a:t>
            </a:r>
          </a:p>
        </p:txBody>
      </p:sp>
      <p:sp>
        <p:nvSpPr>
          <p:cNvPr id="2051" name="Rectangle 3"/>
          <p:cNvSpPr>
            <a:spLocks noGrp="1" noChangeArrowheads="1"/>
          </p:cNvSpPr>
          <p:nvPr>
            <p:ph type="subTitle" sz="quarter" idx="1"/>
          </p:nvPr>
        </p:nvSpPr>
        <p:spPr>
          <a:xfrm>
            <a:off x="1828800" y="4606183"/>
            <a:ext cx="8534400" cy="1032617"/>
          </a:xfrm>
        </p:spPr>
        <p:txBody>
          <a:bodyPr/>
          <a:lstStyle/>
          <a:p>
            <a:pPr>
              <a:lnSpc>
                <a:spcPct val="80000"/>
              </a:lnSpc>
            </a:pPr>
            <a:r>
              <a:rPr lang="de-DE" altLang="de-DE" dirty="0"/>
              <a:t>Jupp Joachimski, Datenschutzbeauftragter der </a:t>
            </a:r>
            <a:br>
              <a:rPr lang="de-DE" altLang="de-DE" dirty="0"/>
            </a:br>
            <a:r>
              <a:rPr lang="de-DE" altLang="de-DE" dirty="0"/>
              <a:t>bayerischen(Erz-) Diözesen</a:t>
            </a:r>
          </a:p>
        </p:txBody>
      </p:sp>
      <p:sp>
        <p:nvSpPr>
          <p:cNvPr id="2" name="Datumsplatzhalter 1">
            <a:extLst>
              <a:ext uri="{FF2B5EF4-FFF2-40B4-BE49-F238E27FC236}">
                <a16:creationId xmlns:a16="http://schemas.microsoft.com/office/drawing/2014/main" id="{DFDB7458-72EB-4DB8-992B-AC3EBEDA35B9}"/>
              </a:ext>
            </a:extLst>
          </p:cNvPr>
          <p:cNvSpPr>
            <a:spLocks noGrp="1"/>
          </p:cNvSpPr>
          <p:nvPr>
            <p:ph type="dt" sz="quarter" idx="2"/>
          </p:nvPr>
        </p:nvSpPr>
        <p:spPr/>
        <p:txBody>
          <a:bodyPr/>
          <a:lstStyle/>
          <a:p>
            <a:fld id="{D957E2FF-0880-4909-929A-342FFB02E7BD}" type="datetime1">
              <a:rPr lang="de-DE" altLang="de-DE" smtClean="0"/>
              <a:t>09.04.2018</a:t>
            </a:fld>
            <a:endParaRPr lang="de-DE" altLang="de-DE"/>
          </a:p>
        </p:txBody>
      </p:sp>
      <p:sp>
        <p:nvSpPr>
          <p:cNvPr id="3" name="Fußzeilenplatzhalter 2">
            <a:extLst>
              <a:ext uri="{FF2B5EF4-FFF2-40B4-BE49-F238E27FC236}">
                <a16:creationId xmlns:a16="http://schemas.microsoft.com/office/drawing/2014/main" id="{EAC63378-9C36-4F16-9001-68D56E93C6C1}"/>
              </a:ext>
            </a:extLst>
          </p:cNvPr>
          <p:cNvSpPr>
            <a:spLocks noGrp="1"/>
          </p:cNvSpPr>
          <p:nvPr>
            <p:ph type="ftr" sz="quarter" idx="3"/>
          </p:nvPr>
        </p:nvSpPr>
        <p:spPr/>
        <p:txBody>
          <a:bodyPr/>
          <a:lstStyle/>
          <a:p>
            <a:r>
              <a:rPr lang="de-DE" altLang="de-DE"/>
              <a:t>Update für betriebliche Datenschutzbeauftragte 2018</a:t>
            </a:r>
          </a:p>
        </p:txBody>
      </p:sp>
      <p:sp>
        <p:nvSpPr>
          <p:cNvPr id="4" name="Foliennummernplatzhalter 3">
            <a:extLst>
              <a:ext uri="{FF2B5EF4-FFF2-40B4-BE49-F238E27FC236}">
                <a16:creationId xmlns:a16="http://schemas.microsoft.com/office/drawing/2014/main" id="{7B92CD74-6B2F-45CB-9C3C-5F2BFC791063}"/>
              </a:ext>
            </a:extLst>
          </p:cNvPr>
          <p:cNvSpPr>
            <a:spLocks noGrp="1"/>
          </p:cNvSpPr>
          <p:nvPr>
            <p:ph type="sldNum" sz="quarter" idx="4"/>
          </p:nvPr>
        </p:nvSpPr>
        <p:spPr/>
        <p:txBody>
          <a:bodyPr/>
          <a:lstStyle/>
          <a:p>
            <a:fld id="{B2243098-5CCA-43C4-B2C0-210BE3241DD9}" type="slidenum">
              <a:rPr lang="de-DE" altLang="de-DE" smtClean="0"/>
              <a:pPr/>
              <a:t>1</a:t>
            </a:fld>
            <a:endParaRPr lang="de-DE" altLang="de-DE"/>
          </a:p>
        </p:txBody>
      </p:sp>
    </p:spTree>
    <p:extLst>
      <p:ext uri="{BB962C8B-B14F-4D97-AF65-F5344CB8AC3E}">
        <p14:creationId xmlns:p14="http://schemas.microsoft.com/office/powerpoint/2010/main" val="3998906106"/>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32C843-07BC-447B-9B6A-877230C00E50}"/>
              </a:ext>
            </a:extLst>
          </p:cNvPr>
          <p:cNvSpPr>
            <a:spLocks noGrp="1"/>
          </p:cNvSpPr>
          <p:nvPr>
            <p:ph type="title"/>
          </p:nvPr>
        </p:nvSpPr>
        <p:spPr>
          <a:xfrm>
            <a:off x="609600" y="128344"/>
            <a:ext cx="10972800" cy="935525"/>
          </a:xfrm>
        </p:spPr>
        <p:txBody>
          <a:bodyPr/>
          <a:lstStyle/>
          <a:p>
            <a:r>
              <a:rPr lang="de-DE" dirty="0">
                <a:effectLst/>
              </a:rPr>
              <a:t>…sofern sie mit dieser Verordnung </a:t>
            </a:r>
            <a:br>
              <a:rPr lang="de-DE" dirty="0">
                <a:effectLst/>
              </a:rPr>
            </a:br>
            <a:r>
              <a:rPr lang="de-DE" dirty="0">
                <a:effectLst/>
              </a:rPr>
              <a:t>in Einklang gebracht werden.</a:t>
            </a:r>
            <a:endParaRPr lang="de-DE" dirty="0"/>
          </a:p>
        </p:txBody>
      </p:sp>
      <p:sp>
        <p:nvSpPr>
          <p:cNvPr id="3" name="Inhaltsplatzhalter 2">
            <a:extLst>
              <a:ext uri="{FF2B5EF4-FFF2-40B4-BE49-F238E27FC236}">
                <a16:creationId xmlns:a16="http://schemas.microsoft.com/office/drawing/2014/main" id="{C09CCB52-7528-4E6A-96B9-AAD88E550C54}"/>
              </a:ext>
            </a:extLst>
          </p:cNvPr>
          <p:cNvSpPr>
            <a:spLocks noGrp="1"/>
          </p:cNvSpPr>
          <p:nvPr>
            <p:ph idx="1"/>
          </p:nvPr>
        </p:nvSpPr>
        <p:spPr>
          <a:xfrm>
            <a:off x="624417" y="1063870"/>
            <a:ext cx="10972800" cy="5095632"/>
          </a:xfrm>
        </p:spPr>
        <p:txBody>
          <a:bodyPr/>
          <a:lstStyle/>
          <a:p>
            <a:r>
              <a:rPr lang="de-DE" dirty="0"/>
              <a:t>Dieser Satz hat mir schon zahlreiche schlaflose Bürostunden eingebracht.</a:t>
            </a:r>
          </a:p>
          <a:p>
            <a:r>
              <a:rPr lang="de-DE" dirty="0"/>
              <a:t>Er markiert gleichzeitig die größte Schwierigkeit bei der Anpassung des neuen kirchlichen Datenschutzrechts an die EU-Verordnung.</a:t>
            </a:r>
          </a:p>
          <a:p>
            <a:r>
              <a:rPr lang="de-DE" dirty="0"/>
              <a:t>Die Verordnung geht nämlich im Grundsatz davon aus, dass das Prinzip der Demokratie in den Mitgliedstaaten der Europäischen Union durchgesetzt ist. Die Religionsgemeinschaften – insbesondere die katholische Kirche - sind aber schon von ihrer Geschichte her nicht durchwegs demokratisch aufgebaut.</a:t>
            </a:r>
          </a:p>
          <a:p>
            <a:r>
              <a:rPr lang="de-DE" dirty="0"/>
              <a:t>Es wird also ganz von selbst Defizite geben, die den Datenschutzregelungen der katholischen Kirche gegenüber denjenigen der EU innewohnen.</a:t>
            </a:r>
          </a:p>
          <a:p>
            <a:r>
              <a:rPr lang="de-DE" dirty="0"/>
              <a:t>Um das Gleichgewicht in der Summe wiederherzustellen, muss das kirchliche Datenschutzrecht an einigen Stellen weiter gehen als das staatliche.</a:t>
            </a:r>
          </a:p>
        </p:txBody>
      </p:sp>
      <p:sp>
        <p:nvSpPr>
          <p:cNvPr id="4" name="Datumsplatzhalter 3">
            <a:extLst>
              <a:ext uri="{FF2B5EF4-FFF2-40B4-BE49-F238E27FC236}">
                <a16:creationId xmlns:a16="http://schemas.microsoft.com/office/drawing/2014/main" id="{FD713E19-2C09-4B77-B4B8-F8E23074B8E2}"/>
              </a:ext>
            </a:extLst>
          </p:cNvPr>
          <p:cNvSpPr>
            <a:spLocks noGrp="1"/>
          </p:cNvSpPr>
          <p:nvPr>
            <p:ph type="dt" sz="half" idx="10"/>
          </p:nvPr>
        </p:nvSpPr>
        <p:spPr/>
        <p:txBody>
          <a:bodyPr/>
          <a:lstStyle/>
          <a:p>
            <a:fld id="{F386ED7D-5603-4C94-99C8-FB1188ED91CE}" type="datetime1">
              <a:rPr lang="de-DE" altLang="de-DE" smtClean="0"/>
              <a:t>09.04.2018</a:t>
            </a:fld>
            <a:endParaRPr lang="de-DE" altLang="de-DE"/>
          </a:p>
        </p:txBody>
      </p:sp>
      <p:sp>
        <p:nvSpPr>
          <p:cNvPr id="5" name="Fußzeilenplatzhalter 4">
            <a:extLst>
              <a:ext uri="{FF2B5EF4-FFF2-40B4-BE49-F238E27FC236}">
                <a16:creationId xmlns:a16="http://schemas.microsoft.com/office/drawing/2014/main" id="{E8C80837-AB32-4532-8EB6-81D41D9130E3}"/>
              </a:ext>
            </a:extLst>
          </p:cNvPr>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a:extLst>
              <a:ext uri="{FF2B5EF4-FFF2-40B4-BE49-F238E27FC236}">
                <a16:creationId xmlns:a16="http://schemas.microsoft.com/office/drawing/2014/main" id="{2806AB5E-A93F-4E9F-B076-496977DBD693}"/>
              </a:ext>
            </a:extLst>
          </p:cNvPr>
          <p:cNvSpPr>
            <a:spLocks noGrp="1"/>
          </p:cNvSpPr>
          <p:nvPr>
            <p:ph type="sldNum" sz="quarter" idx="12"/>
          </p:nvPr>
        </p:nvSpPr>
        <p:spPr/>
        <p:txBody>
          <a:bodyPr/>
          <a:lstStyle/>
          <a:p>
            <a:fld id="{0BAC3468-2D2D-4FB1-8CF3-311084CCEAE1}" type="slidenum">
              <a:rPr lang="de-DE" altLang="de-DE" smtClean="0"/>
              <a:pPr/>
              <a:t>10</a:t>
            </a:fld>
            <a:endParaRPr lang="de-DE" altLang="de-DE" dirty="0"/>
          </a:p>
        </p:txBody>
      </p:sp>
    </p:spTree>
    <p:extLst>
      <p:ext uri="{BB962C8B-B14F-4D97-AF65-F5344CB8AC3E}">
        <p14:creationId xmlns:p14="http://schemas.microsoft.com/office/powerpoint/2010/main" val="1919286125"/>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F49CC5-4EF5-43CB-BB7A-6CE82AFF6875}"/>
              </a:ext>
            </a:extLst>
          </p:cNvPr>
          <p:cNvSpPr>
            <a:spLocks noGrp="1"/>
          </p:cNvSpPr>
          <p:nvPr>
            <p:ph type="title"/>
          </p:nvPr>
        </p:nvSpPr>
        <p:spPr/>
        <p:txBody>
          <a:bodyPr/>
          <a:lstStyle/>
          <a:p>
            <a:r>
              <a:rPr lang="de-DE" dirty="0"/>
              <a:t>Die Entstehung des Kirchlichen Datenschutzgesetzes und der Kirchlichen Datenschutzregelung OG</a:t>
            </a:r>
          </a:p>
        </p:txBody>
      </p:sp>
      <p:sp>
        <p:nvSpPr>
          <p:cNvPr id="3" name="Inhaltsplatzhalter 2">
            <a:extLst>
              <a:ext uri="{FF2B5EF4-FFF2-40B4-BE49-F238E27FC236}">
                <a16:creationId xmlns:a16="http://schemas.microsoft.com/office/drawing/2014/main" id="{C546DD79-7F5D-43CB-B0E6-FAD0ADF1EF04}"/>
              </a:ext>
            </a:extLst>
          </p:cNvPr>
          <p:cNvSpPr>
            <a:spLocks noGrp="1"/>
          </p:cNvSpPr>
          <p:nvPr>
            <p:ph idx="1"/>
          </p:nvPr>
        </p:nvSpPr>
        <p:spPr/>
        <p:txBody>
          <a:bodyPr/>
          <a:lstStyle/>
          <a:p>
            <a:r>
              <a:rPr lang="de-DE" dirty="0"/>
              <a:t>Die Arbeitsgruppe „Datenschutz und Melderecht“ befasste sich erstmals im Jahre 2010 mit dem Thema, als absehbar wurde, dass eine neue EU-Verordnung entstehen wird.</a:t>
            </a:r>
          </a:p>
          <a:p>
            <a:r>
              <a:rPr lang="de-DE" dirty="0"/>
              <a:t>Seit der Text der EU-Verordnung im Wesentlichen feststeht, wurde die hauptsächliche Anpassungsarbeit in der Unterarbeitsgruppe „KDO-Entwicklung“ geleistet.</a:t>
            </a:r>
          </a:p>
          <a:p>
            <a:r>
              <a:rPr lang="de-DE" dirty="0"/>
              <a:t>Jedes der Mitglieder dieser Unterarbeitsgruppe hat mindestens 1500 Stunden Arbeit in die Entwicklung investiert.</a:t>
            </a:r>
          </a:p>
          <a:p>
            <a:r>
              <a:rPr lang="de-DE" dirty="0"/>
              <a:t>Ganz erhebliche Arbeit wurde auch von den übrigen Mitgliedern der Arbeitsgruppe sowie vom Sachverständigen geleistet.</a:t>
            </a:r>
          </a:p>
          <a:p>
            <a:r>
              <a:rPr lang="de-DE" dirty="0"/>
              <a:t>In ähnlicher Weise entstand das Datenschutzgesetz der EKD. </a:t>
            </a:r>
          </a:p>
        </p:txBody>
      </p:sp>
      <p:sp>
        <p:nvSpPr>
          <p:cNvPr id="4" name="Datumsplatzhalter 3">
            <a:extLst>
              <a:ext uri="{FF2B5EF4-FFF2-40B4-BE49-F238E27FC236}">
                <a16:creationId xmlns:a16="http://schemas.microsoft.com/office/drawing/2014/main" id="{A9494A67-F73F-4C42-B120-DBA9787E26A0}"/>
              </a:ext>
            </a:extLst>
          </p:cNvPr>
          <p:cNvSpPr>
            <a:spLocks noGrp="1"/>
          </p:cNvSpPr>
          <p:nvPr>
            <p:ph type="dt" sz="half" idx="10"/>
          </p:nvPr>
        </p:nvSpPr>
        <p:spPr/>
        <p:txBody>
          <a:bodyPr/>
          <a:lstStyle/>
          <a:p>
            <a:fld id="{A76C1D4E-F384-43C4-A483-48479B09F7ED}" type="datetime1">
              <a:rPr lang="de-DE" altLang="de-DE" smtClean="0"/>
              <a:t>09.04.2018</a:t>
            </a:fld>
            <a:endParaRPr lang="de-DE" altLang="de-DE"/>
          </a:p>
        </p:txBody>
      </p:sp>
      <p:sp>
        <p:nvSpPr>
          <p:cNvPr id="5" name="Fußzeilenplatzhalter 4">
            <a:extLst>
              <a:ext uri="{FF2B5EF4-FFF2-40B4-BE49-F238E27FC236}">
                <a16:creationId xmlns:a16="http://schemas.microsoft.com/office/drawing/2014/main" id="{50BF5E73-B909-4B9B-BCE5-9715D8FB70DE}"/>
              </a:ext>
            </a:extLst>
          </p:cNvPr>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a:extLst>
              <a:ext uri="{FF2B5EF4-FFF2-40B4-BE49-F238E27FC236}">
                <a16:creationId xmlns:a16="http://schemas.microsoft.com/office/drawing/2014/main" id="{41980CEF-CFF5-4ED2-A7F6-986B055F8F00}"/>
              </a:ext>
            </a:extLst>
          </p:cNvPr>
          <p:cNvSpPr>
            <a:spLocks noGrp="1"/>
          </p:cNvSpPr>
          <p:nvPr>
            <p:ph type="sldNum" sz="quarter" idx="12"/>
          </p:nvPr>
        </p:nvSpPr>
        <p:spPr/>
        <p:txBody>
          <a:bodyPr/>
          <a:lstStyle/>
          <a:p>
            <a:fld id="{0BAC3468-2D2D-4FB1-8CF3-311084CCEAE1}" type="slidenum">
              <a:rPr lang="de-DE" altLang="de-DE" smtClean="0"/>
              <a:pPr/>
              <a:t>11</a:t>
            </a:fld>
            <a:endParaRPr lang="de-DE" altLang="de-DE" dirty="0"/>
          </a:p>
        </p:txBody>
      </p:sp>
    </p:spTree>
    <p:extLst>
      <p:ext uri="{BB962C8B-B14F-4D97-AF65-F5344CB8AC3E}">
        <p14:creationId xmlns:p14="http://schemas.microsoft.com/office/powerpoint/2010/main" val="2923379861"/>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D16ED8E-258E-47AD-AE03-04887131F8D6}"/>
              </a:ext>
            </a:extLst>
          </p:cNvPr>
          <p:cNvSpPr>
            <a:spLocks noGrp="1"/>
          </p:cNvSpPr>
          <p:nvPr>
            <p:ph type="title"/>
          </p:nvPr>
        </p:nvSpPr>
        <p:spPr/>
        <p:txBody>
          <a:bodyPr/>
          <a:lstStyle/>
          <a:p>
            <a:r>
              <a:rPr lang="de-DE" dirty="0"/>
              <a:t>Eine summarische Beurteilung des KDG</a:t>
            </a:r>
          </a:p>
        </p:txBody>
      </p:sp>
      <p:sp>
        <p:nvSpPr>
          <p:cNvPr id="3" name="Inhaltsplatzhalter 2">
            <a:extLst>
              <a:ext uri="{FF2B5EF4-FFF2-40B4-BE49-F238E27FC236}">
                <a16:creationId xmlns:a16="http://schemas.microsoft.com/office/drawing/2014/main" id="{F500F844-8F71-478D-B8A4-3706F49DCE90}"/>
              </a:ext>
            </a:extLst>
          </p:cNvPr>
          <p:cNvSpPr>
            <a:spLocks noGrp="1"/>
          </p:cNvSpPr>
          <p:nvPr>
            <p:ph idx="1"/>
          </p:nvPr>
        </p:nvSpPr>
        <p:spPr>
          <a:xfrm>
            <a:off x="624417" y="1579418"/>
            <a:ext cx="10972800" cy="4580083"/>
          </a:xfrm>
        </p:spPr>
        <p:txBody>
          <a:bodyPr/>
          <a:lstStyle/>
          <a:p>
            <a:r>
              <a:rPr lang="de-DE" dirty="0">
                <a:latin typeface="Arial" panose="020B0604020202020204" pitchFamily="34" charset="0"/>
              </a:rPr>
              <a:t>Weder die EU-Datenschutz-Grundverordnung noch das KDG (bzw. die KDR-OG) erfinden das Rad völlig neu. Die Grundsätze des Datenschutzes, wie sie schon in der KDO niedergelegt waren, bleiben aufrecht erhalten und werden zum Teil verschärft, zum Teil durch neue Regeln ergänzt.</a:t>
            </a:r>
          </a:p>
          <a:p>
            <a:r>
              <a:rPr lang="de-DE" dirty="0">
                <a:latin typeface="Arial" panose="020B0604020202020204" pitchFamily="34" charset="0"/>
              </a:rPr>
              <a:t>Wie schon die EU-VO gegenüber dem BDSG ist das KDG gegenüber der KDO viel ausführlicher und detaillierter. Es entsteht der Eindruck, dass sich das Gesetz weniger als die KDO darauf verlässt, die Rechtsanwendung werde schon funktionieren. Damit folgen Verordnung und KDG dem Trend moderner Gesetze, sich möglichst nicht auf eine einheitliche Auslegung durch die Gerichte zu verlassen, sondern alles explizit zu regeln. Dies trägt natürlich zum Gesetzesumfang ebenso bei wie zu einer gewissen Unübersichtlichkeit.</a:t>
            </a:r>
            <a:endParaRPr lang="de-DE" dirty="0"/>
          </a:p>
        </p:txBody>
      </p:sp>
      <p:sp>
        <p:nvSpPr>
          <p:cNvPr id="4" name="Datumsplatzhalter 3">
            <a:extLst>
              <a:ext uri="{FF2B5EF4-FFF2-40B4-BE49-F238E27FC236}">
                <a16:creationId xmlns:a16="http://schemas.microsoft.com/office/drawing/2014/main" id="{56C90D63-B0C7-402F-907A-AD62CBD13E1A}"/>
              </a:ext>
            </a:extLst>
          </p:cNvPr>
          <p:cNvSpPr>
            <a:spLocks noGrp="1"/>
          </p:cNvSpPr>
          <p:nvPr>
            <p:ph type="dt" sz="half" idx="10"/>
          </p:nvPr>
        </p:nvSpPr>
        <p:spPr/>
        <p:txBody>
          <a:bodyPr/>
          <a:lstStyle/>
          <a:p>
            <a:fld id="{9C8AAF8A-1875-43BD-A25D-51D2CF7485B1}" type="datetime1">
              <a:rPr lang="de-DE" altLang="de-DE" smtClean="0"/>
              <a:t>09.04.2018</a:t>
            </a:fld>
            <a:endParaRPr lang="de-DE" altLang="de-DE"/>
          </a:p>
        </p:txBody>
      </p:sp>
      <p:sp>
        <p:nvSpPr>
          <p:cNvPr id="5" name="Fußzeilenplatzhalter 4">
            <a:extLst>
              <a:ext uri="{FF2B5EF4-FFF2-40B4-BE49-F238E27FC236}">
                <a16:creationId xmlns:a16="http://schemas.microsoft.com/office/drawing/2014/main" id="{07E54170-6A69-4019-B55E-12C94A9094FF}"/>
              </a:ext>
            </a:extLst>
          </p:cNvPr>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a:extLst>
              <a:ext uri="{FF2B5EF4-FFF2-40B4-BE49-F238E27FC236}">
                <a16:creationId xmlns:a16="http://schemas.microsoft.com/office/drawing/2014/main" id="{CB9DE23B-F866-4155-B1C0-855EF75B27D0}"/>
              </a:ext>
            </a:extLst>
          </p:cNvPr>
          <p:cNvSpPr>
            <a:spLocks noGrp="1"/>
          </p:cNvSpPr>
          <p:nvPr>
            <p:ph type="sldNum" sz="quarter" idx="12"/>
          </p:nvPr>
        </p:nvSpPr>
        <p:spPr/>
        <p:txBody>
          <a:bodyPr/>
          <a:lstStyle/>
          <a:p>
            <a:fld id="{0BAC3468-2D2D-4FB1-8CF3-311084CCEAE1}" type="slidenum">
              <a:rPr lang="de-DE" altLang="de-DE" smtClean="0"/>
              <a:pPr/>
              <a:t>12</a:t>
            </a:fld>
            <a:endParaRPr lang="de-DE" altLang="de-DE" dirty="0"/>
          </a:p>
        </p:txBody>
      </p:sp>
    </p:spTree>
    <p:extLst>
      <p:ext uri="{BB962C8B-B14F-4D97-AF65-F5344CB8AC3E}">
        <p14:creationId xmlns:p14="http://schemas.microsoft.com/office/powerpoint/2010/main" val="1861764219"/>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AC6431-A742-47C5-8A4E-2EE5FC101DA1}"/>
              </a:ext>
            </a:extLst>
          </p:cNvPr>
          <p:cNvSpPr>
            <a:spLocks noGrp="1"/>
          </p:cNvSpPr>
          <p:nvPr>
            <p:ph type="title"/>
          </p:nvPr>
        </p:nvSpPr>
        <p:spPr>
          <a:xfrm>
            <a:off x="14817" y="0"/>
            <a:ext cx="12192000" cy="786056"/>
          </a:xfrm>
        </p:spPr>
        <p:txBody>
          <a:bodyPr/>
          <a:lstStyle/>
          <a:p>
            <a:r>
              <a:rPr lang="de-DE" dirty="0"/>
              <a:t>Teil 2.a - Das ist im KDG neu und wirklich von Bedeutung:</a:t>
            </a:r>
          </a:p>
        </p:txBody>
      </p:sp>
      <p:sp>
        <p:nvSpPr>
          <p:cNvPr id="3" name="Inhaltsplatzhalter 2">
            <a:extLst>
              <a:ext uri="{FF2B5EF4-FFF2-40B4-BE49-F238E27FC236}">
                <a16:creationId xmlns:a16="http://schemas.microsoft.com/office/drawing/2014/main" id="{FA71CC14-92A0-4BE9-98FE-A6E71C76CD27}"/>
              </a:ext>
            </a:extLst>
          </p:cNvPr>
          <p:cNvSpPr>
            <a:spLocks noGrp="1"/>
          </p:cNvSpPr>
          <p:nvPr>
            <p:ph idx="1"/>
          </p:nvPr>
        </p:nvSpPr>
        <p:spPr>
          <a:xfrm>
            <a:off x="624417" y="786055"/>
            <a:ext cx="10972800" cy="5373445"/>
          </a:xfrm>
        </p:spPr>
        <p:txBody>
          <a:bodyPr/>
          <a:lstStyle/>
          <a:p>
            <a:r>
              <a:rPr lang="de-DE" dirty="0"/>
              <a:t>Recht auf Löschung/Vergessenwerden</a:t>
            </a:r>
          </a:p>
          <a:p>
            <a:r>
              <a:rPr lang="de-DE" dirty="0"/>
              <a:t>Recht auf Datenübertragbarkeit</a:t>
            </a:r>
          </a:p>
          <a:p>
            <a:r>
              <a:rPr lang="de-DE" dirty="0" err="1"/>
              <a:t>Profiling</a:t>
            </a:r>
            <a:r>
              <a:rPr lang="de-DE" dirty="0"/>
              <a:t>: Begriff und Einschränkung</a:t>
            </a:r>
          </a:p>
          <a:p>
            <a:r>
              <a:rPr lang="de-DE" dirty="0"/>
              <a:t>Datenverkehr mit dem Ausland	</a:t>
            </a:r>
          </a:p>
          <a:p>
            <a:r>
              <a:rPr lang="de-DE" dirty="0"/>
              <a:t>Erweiterte Informationspflichten</a:t>
            </a:r>
          </a:p>
          <a:p>
            <a:r>
              <a:rPr lang="de-DE" dirty="0"/>
              <a:t>Erweiterung der Aufgaben der Datenschutzaufsicht, z.B. </a:t>
            </a:r>
          </a:p>
          <a:p>
            <a:pPr lvl="1"/>
            <a:r>
              <a:rPr lang="de-DE" dirty="0"/>
              <a:t>Beteiligung an der Folgeabschätzung und Führung entsprechender Verzeichnisse</a:t>
            </a:r>
          </a:p>
          <a:p>
            <a:pPr lvl="1"/>
            <a:r>
              <a:rPr lang="de-DE" dirty="0"/>
              <a:t>Standardvertragsklauseln und Empfehlungen</a:t>
            </a:r>
          </a:p>
          <a:p>
            <a:r>
              <a:rPr lang="de-DE" dirty="0"/>
              <a:t>Meldung von Datenschutzverletzungen</a:t>
            </a:r>
          </a:p>
          <a:p>
            <a:r>
              <a:rPr lang="de-DE" dirty="0"/>
              <a:t>Schadensersatz</a:t>
            </a:r>
          </a:p>
          <a:p>
            <a:r>
              <a:rPr lang="de-DE" dirty="0"/>
              <a:t>Sanktionen/Geldbußen</a:t>
            </a:r>
          </a:p>
          <a:p>
            <a:r>
              <a:rPr lang="de-DE" dirty="0"/>
              <a:t>Rechtsbehelfe und Verfahren</a:t>
            </a:r>
          </a:p>
          <a:p>
            <a:endParaRPr lang="de-DE" dirty="0"/>
          </a:p>
        </p:txBody>
      </p:sp>
      <p:sp>
        <p:nvSpPr>
          <p:cNvPr id="4" name="Datumsplatzhalter 3">
            <a:extLst>
              <a:ext uri="{FF2B5EF4-FFF2-40B4-BE49-F238E27FC236}">
                <a16:creationId xmlns:a16="http://schemas.microsoft.com/office/drawing/2014/main" id="{A4360FC4-A318-4BED-BF8D-5ECF034CC4BF}"/>
              </a:ext>
            </a:extLst>
          </p:cNvPr>
          <p:cNvSpPr>
            <a:spLocks noGrp="1"/>
          </p:cNvSpPr>
          <p:nvPr>
            <p:ph type="dt" sz="half" idx="10"/>
          </p:nvPr>
        </p:nvSpPr>
        <p:spPr/>
        <p:txBody>
          <a:bodyPr/>
          <a:lstStyle/>
          <a:p>
            <a:fld id="{B6D2D75B-A9D1-4C62-8999-5C274A9794E9}" type="datetime1">
              <a:rPr lang="de-DE" altLang="de-DE" smtClean="0"/>
              <a:t>09.04.2018</a:t>
            </a:fld>
            <a:endParaRPr lang="de-DE" altLang="de-DE"/>
          </a:p>
        </p:txBody>
      </p:sp>
      <p:sp>
        <p:nvSpPr>
          <p:cNvPr id="5" name="Fußzeilenplatzhalter 4">
            <a:extLst>
              <a:ext uri="{FF2B5EF4-FFF2-40B4-BE49-F238E27FC236}">
                <a16:creationId xmlns:a16="http://schemas.microsoft.com/office/drawing/2014/main" id="{9F6602EB-DBC5-4012-AA38-7BE922EBD858}"/>
              </a:ext>
            </a:extLst>
          </p:cNvPr>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a:extLst>
              <a:ext uri="{FF2B5EF4-FFF2-40B4-BE49-F238E27FC236}">
                <a16:creationId xmlns:a16="http://schemas.microsoft.com/office/drawing/2014/main" id="{B03A351D-95AF-4234-846F-130FEA364CEF}"/>
              </a:ext>
            </a:extLst>
          </p:cNvPr>
          <p:cNvSpPr>
            <a:spLocks noGrp="1"/>
          </p:cNvSpPr>
          <p:nvPr>
            <p:ph type="sldNum" sz="quarter" idx="12"/>
          </p:nvPr>
        </p:nvSpPr>
        <p:spPr/>
        <p:txBody>
          <a:bodyPr/>
          <a:lstStyle/>
          <a:p>
            <a:fld id="{0BAC3468-2D2D-4FB1-8CF3-311084CCEAE1}" type="slidenum">
              <a:rPr lang="de-DE" altLang="de-DE" smtClean="0"/>
              <a:pPr/>
              <a:t>13</a:t>
            </a:fld>
            <a:endParaRPr lang="de-DE" altLang="de-DE" dirty="0"/>
          </a:p>
        </p:txBody>
      </p:sp>
    </p:spTree>
    <p:extLst>
      <p:ext uri="{BB962C8B-B14F-4D97-AF65-F5344CB8AC3E}">
        <p14:creationId xmlns:p14="http://schemas.microsoft.com/office/powerpoint/2010/main" val="2369468769"/>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7862390-EAA4-4C7F-9AAF-A323D19F4D53}"/>
              </a:ext>
            </a:extLst>
          </p:cNvPr>
          <p:cNvSpPr>
            <a:spLocks noGrp="1"/>
          </p:cNvSpPr>
          <p:nvPr>
            <p:ph type="title"/>
          </p:nvPr>
        </p:nvSpPr>
        <p:spPr/>
        <p:txBody>
          <a:bodyPr/>
          <a:lstStyle/>
          <a:p>
            <a:r>
              <a:rPr lang="de-DE" dirty="0"/>
              <a:t>Fall</a:t>
            </a:r>
          </a:p>
        </p:txBody>
      </p:sp>
      <p:sp>
        <p:nvSpPr>
          <p:cNvPr id="3" name="Inhaltsplatzhalter 2">
            <a:extLst>
              <a:ext uri="{FF2B5EF4-FFF2-40B4-BE49-F238E27FC236}">
                <a16:creationId xmlns:a16="http://schemas.microsoft.com/office/drawing/2014/main" id="{CE0D740A-D8E5-4765-820D-6CEAB183DDB2}"/>
              </a:ext>
            </a:extLst>
          </p:cNvPr>
          <p:cNvSpPr>
            <a:spLocks noGrp="1"/>
          </p:cNvSpPr>
          <p:nvPr>
            <p:ph idx="1"/>
          </p:nvPr>
        </p:nvSpPr>
        <p:spPr>
          <a:xfrm>
            <a:off x="624417" y="1427148"/>
            <a:ext cx="10972800" cy="2538101"/>
          </a:xfrm>
        </p:spPr>
        <p:txBody>
          <a:bodyPr/>
          <a:lstStyle/>
          <a:p>
            <a:pPr marL="0" indent="0">
              <a:buNone/>
            </a:pPr>
            <a:r>
              <a:rPr lang="de-DE" dirty="0"/>
              <a:t>Im Rahmen einer Fundraising-Aktion fühlt sich Frau X angesprochen und spendet 300 € an eine Ordensgemeinschaft bischöflichen Rechts. Diese nimmt die Daten von Frau X in eine Spenderliste auf, welche in der nächsten Aktion verwendet werden soll; sonst passiert zunächst nichts. </a:t>
            </a:r>
          </a:p>
          <a:p>
            <a:pPr marL="0" indent="0">
              <a:buNone/>
            </a:pPr>
            <a:endParaRPr lang="de-DE" dirty="0"/>
          </a:p>
          <a:p>
            <a:pPr marL="0" indent="0">
              <a:buNone/>
            </a:pPr>
            <a:r>
              <a:rPr lang="de-DE" dirty="0"/>
              <a:t>Ist das so in Ordnung?</a:t>
            </a:r>
          </a:p>
        </p:txBody>
      </p:sp>
      <p:sp>
        <p:nvSpPr>
          <p:cNvPr id="4" name="Datumsplatzhalter 3">
            <a:extLst>
              <a:ext uri="{FF2B5EF4-FFF2-40B4-BE49-F238E27FC236}">
                <a16:creationId xmlns:a16="http://schemas.microsoft.com/office/drawing/2014/main" id="{D87A34C8-15EC-4176-83D5-20155765328B}"/>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552A470A-07BE-46B0-8F04-8EE37381F745}" type="datetime1">
              <a:rPr kumimoji="0" lang="de-DE" altLang="de-DE" sz="1200" b="0" i="0" u="none" strike="noStrike" kern="1200" cap="none" spc="0" normalizeH="0" baseline="0" noProof="0" smtClean="0">
                <a:ln>
                  <a:noFill/>
                </a:ln>
                <a:solidFill>
                  <a:srgbClr val="FFFFFF"/>
                </a:solidFill>
                <a:effectLst>
                  <a:outerShdw blurRad="38100" dist="38100" dir="2700000" algn="tl">
                    <a:srgbClr val="000000"/>
                  </a:outerShdw>
                </a:effectLst>
                <a:uLnTx/>
                <a:uFillTx/>
                <a:latin typeface="Arial"/>
                <a:ea typeface="+mn-ea"/>
                <a:cs typeface="+mn-cs"/>
              </a:rPr>
              <a:t>09.04.2018</a:t>
            </a:fld>
            <a:endParaRPr kumimoji="0" lang="de-DE" altLang="de-DE" sz="1200" b="0" i="0" u="none" strike="noStrike" kern="1200" cap="none" spc="0" normalizeH="0" baseline="0" noProof="0">
              <a:ln>
                <a:noFill/>
              </a:ln>
              <a:solidFill>
                <a:srgbClr val="FFFFFF"/>
              </a:solidFill>
              <a:effectLst>
                <a:outerShdw blurRad="38100" dist="38100" dir="2700000" algn="tl">
                  <a:srgbClr val="000000"/>
                </a:outerShdw>
              </a:effectLst>
              <a:uLnTx/>
              <a:uFillTx/>
              <a:latin typeface="Arial"/>
              <a:ea typeface="+mn-ea"/>
              <a:cs typeface="+mn-cs"/>
            </a:endParaRPr>
          </a:p>
        </p:txBody>
      </p:sp>
      <p:sp>
        <p:nvSpPr>
          <p:cNvPr id="5" name="Fußzeilenplatzhalter 4">
            <a:extLst>
              <a:ext uri="{FF2B5EF4-FFF2-40B4-BE49-F238E27FC236}">
                <a16:creationId xmlns:a16="http://schemas.microsoft.com/office/drawing/2014/main" id="{B92C1A0D-3FA3-4201-B5DF-010D8E066FCF}"/>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altLang="de-DE" sz="1200" b="0" i="0" u="none" strike="noStrike" kern="1200" cap="none" spc="0" normalizeH="0" baseline="0" noProof="0">
                <a:ln>
                  <a:noFill/>
                </a:ln>
                <a:solidFill>
                  <a:srgbClr val="FFFFFF"/>
                </a:solidFill>
                <a:effectLst>
                  <a:outerShdw blurRad="38100" dist="38100" dir="2700000" algn="tl">
                    <a:srgbClr val="000000"/>
                  </a:outerShdw>
                </a:effectLst>
                <a:uLnTx/>
                <a:uFillTx/>
                <a:latin typeface="Arial"/>
                <a:ea typeface="+mn-ea"/>
                <a:cs typeface="+mn-cs"/>
              </a:rPr>
              <a:t>Update für betriebliche Datenschutzbeauftragte 2018</a:t>
            </a:r>
            <a:endParaRPr kumimoji="0" lang="de-DE" altLang="de-DE" sz="1200" b="0" i="0" u="none" strike="noStrike" kern="1200" cap="none" spc="0" normalizeH="0" baseline="0" noProof="0" dirty="0">
              <a:ln>
                <a:noFill/>
              </a:ln>
              <a:solidFill>
                <a:srgbClr val="FFFFFF"/>
              </a:solidFill>
              <a:effectLst>
                <a:outerShdw blurRad="38100" dist="38100" dir="2700000" algn="tl">
                  <a:srgbClr val="000000"/>
                </a:outerShdw>
              </a:effectLst>
              <a:uLnTx/>
              <a:uFillTx/>
              <a:latin typeface="Arial"/>
              <a:ea typeface="+mn-ea"/>
              <a:cs typeface="+mn-cs"/>
            </a:endParaRPr>
          </a:p>
        </p:txBody>
      </p:sp>
      <p:sp>
        <p:nvSpPr>
          <p:cNvPr id="6" name="Foliennummernplatzhalter 5">
            <a:extLst>
              <a:ext uri="{FF2B5EF4-FFF2-40B4-BE49-F238E27FC236}">
                <a16:creationId xmlns:a16="http://schemas.microsoft.com/office/drawing/2014/main" id="{F4BC3B64-BF05-44EF-AE35-383270343A4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BAC3468-2D2D-4FB1-8CF3-311084CCEAE1}" type="slidenum">
              <a:rPr kumimoji="0" lang="de-DE" altLang="de-DE" sz="1200" b="0" i="0" u="none" strike="noStrike" kern="1200" cap="none" spc="0" normalizeH="0" baseline="0" noProof="0" smtClean="0">
                <a:ln>
                  <a:noFill/>
                </a:ln>
                <a:solidFill>
                  <a:srgbClr val="FFFFFF"/>
                </a:solidFill>
                <a:effectLst>
                  <a:outerShdw blurRad="38100" dist="38100" dir="2700000" algn="tl">
                    <a:srgbClr val="000000"/>
                  </a:outerShdw>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de-DE" altLang="de-DE" sz="1200" b="0" i="0" u="none" strike="noStrike" kern="1200" cap="none" spc="0" normalizeH="0" baseline="0" noProof="0" dirty="0">
              <a:ln>
                <a:noFill/>
              </a:ln>
              <a:solidFill>
                <a:srgbClr val="FFFFFF"/>
              </a:solidFill>
              <a:effectLst>
                <a:outerShdw blurRad="38100" dist="38100" dir="2700000" algn="tl">
                  <a:srgbClr val="000000"/>
                </a:outerShdw>
              </a:effectLst>
              <a:uLnTx/>
              <a:uFillTx/>
              <a:latin typeface="Arial"/>
              <a:ea typeface="+mn-ea"/>
              <a:cs typeface="+mn-cs"/>
            </a:endParaRPr>
          </a:p>
        </p:txBody>
      </p:sp>
    </p:spTree>
    <p:extLst>
      <p:ext uri="{BB962C8B-B14F-4D97-AF65-F5344CB8AC3E}">
        <p14:creationId xmlns:p14="http://schemas.microsoft.com/office/powerpoint/2010/main" val="3982724740"/>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BEA5D45-A85B-4BA4-AA2F-6F6F04CFDD9E}"/>
              </a:ext>
            </a:extLst>
          </p:cNvPr>
          <p:cNvSpPr>
            <a:spLocks noGrp="1"/>
          </p:cNvSpPr>
          <p:nvPr>
            <p:ph type="title"/>
          </p:nvPr>
        </p:nvSpPr>
        <p:spPr>
          <a:xfrm>
            <a:off x="609600" y="277813"/>
            <a:ext cx="10972800" cy="816049"/>
          </a:xfrm>
        </p:spPr>
        <p:txBody>
          <a:bodyPr/>
          <a:lstStyle/>
          <a:p>
            <a:r>
              <a:rPr lang="de-DE" dirty="0"/>
              <a:t>Erweiterte Informationspflichten</a:t>
            </a:r>
          </a:p>
        </p:txBody>
      </p:sp>
      <p:sp>
        <p:nvSpPr>
          <p:cNvPr id="3" name="Inhaltsplatzhalter 2">
            <a:extLst>
              <a:ext uri="{FF2B5EF4-FFF2-40B4-BE49-F238E27FC236}">
                <a16:creationId xmlns:a16="http://schemas.microsoft.com/office/drawing/2014/main" id="{BA1BB291-8BD9-4324-BC1D-4DB392BF9873}"/>
              </a:ext>
            </a:extLst>
          </p:cNvPr>
          <p:cNvSpPr>
            <a:spLocks noGrp="1"/>
          </p:cNvSpPr>
          <p:nvPr>
            <p:ph idx="1"/>
          </p:nvPr>
        </p:nvSpPr>
        <p:spPr>
          <a:xfrm>
            <a:off x="624417" y="999858"/>
            <a:ext cx="10972800" cy="5159643"/>
          </a:xfrm>
        </p:spPr>
        <p:txBody>
          <a:bodyPr/>
          <a:lstStyle/>
          <a:p>
            <a:r>
              <a:rPr lang="de-DE" dirty="0"/>
              <a:t>Lesen Sie § 15 Abs. 1 KDG!</a:t>
            </a:r>
          </a:p>
          <a:p>
            <a:r>
              <a:rPr lang="de-DE" dirty="0"/>
              <a:t>Unterstreichen Sie sich § 15 Abs. 4 KDG (entspricht § 9 KDO)!</a:t>
            </a:r>
          </a:p>
          <a:p>
            <a:r>
              <a:rPr lang="de-DE" dirty="0"/>
              <a:t>Lesen Sie § 16 Abs. 1 KDG!</a:t>
            </a:r>
          </a:p>
          <a:p>
            <a:r>
              <a:rPr lang="de-DE" dirty="0"/>
              <a:t>Häufig greift schon § 15 Abs. 4 KDG, wenn die Datenerhebung im Beisein des Betroffenen stattfindet.</a:t>
            </a:r>
          </a:p>
          <a:p>
            <a:r>
              <a:rPr lang="de-DE" dirty="0"/>
              <a:t>Ist das aber nicht der Fall, wird die Mitteilung der Speicherbedingungen nach § 15 Abs. 2 u. U. recht aufwändig. </a:t>
            </a:r>
          </a:p>
          <a:p>
            <a:r>
              <a:rPr lang="de-DE" dirty="0"/>
              <a:t>Noch aufwändiger aber ist die Mitteilung nach § 16 KDG. </a:t>
            </a:r>
          </a:p>
          <a:p>
            <a:r>
              <a:rPr lang="de-DE" dirty="0"/>
              <a:t>Eine Einwilligung ist grundsätzlich entbehrlich nach § 6 Abs. 1 b/d KDG.</a:t>
            </a:r>
          </a:p>
          <a:p>
            <a:r>
              <a:rPr lang="de-DE" dirty="0"/>
              <a:t>Zur Speicherung für eine neue Spendenaktion ist sie aber erforderlich nach </a:t>
            </a:r>
            <a:br>
              <a:rPr lang="de-DE" dirty="0"/>
            </a:br>
            <a:r>
              <a:rPr lang="de-DE" dirty="0"/>
              <a:t>§ 6 Abs. 4.</a:t>
            </a:r>
          </a:p>
        </p:txBody>
      </p:sp>
      <p:sp>
        <p:nvSpPr>
          <p:cNvPr id="4" name="Datumsplatzhalter 3">
            <a:extLst>
              <a:ext uri="{FF2B5EF4-FFF2-40B4-BE49-F238E27FC236}">
                <a16:creationId xmlns:a16="http://schemas.microsoft.com/office/drawing/2014/main" id="{42826854-DFA9-4AF4-80C1-62E151923403}"/>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02E150F-0B58-4965-BBA4-05812DB7004A}" type="datetime1">
              <a:rPr kumimoji="0" lang="de-DE" altLang="de-DE" sz="1200" b="0" i="0" u="none" strike="noStrike" kern="1200" cap="none" spc="0" normalizeH="0" baseline="0" noProof="0" smtClean="0">
                <a:ln>
                  <a:noFill/>
                </a:ln>
                <a:solidFill>
                  <a:srgbClr val="FFFFFF"/>
                </a:solidFill>
                <a:effectLst>
                  <a:outerShdw blurRad="38100" dist="38100" dir="2700000" algn="tl">
                    <a:srgbClr val="000000"/>
                  </a:outerShdw>
                </a:effectLst>
                <a:uLnTx/>
                <a:uFillTx/>
                <a:latin typeface="Arial"/>
                <a:ea typeface="+mn-ea"/>
                <a:cs typeface="+mn-cs"/>
              </a:rPr>
              <a:t>09.04.2018</a:t>
            </a:fld>
            <a:endParaRPr kumimoji="0" lang="de-DE" altLang="de-DE" sz="1200" b="0" i="0" u="none" strike="noStrike" kern="1200" cap="none" spc="0" normalizeH="0" baseline="0" noProof="0">
              <a:ln>
                <a:noFill/>
              </a:ln>
              <a:solidFill>
                <a:srgbClr val="FFFFFF"/>
              </a:solidFill>
              <a:effectLst>
                <a:outerShdw blurRad="38100" dist="38100" dir="2700000" algn="tl">
                  <a:srgbClr val="000000"/>
                </a:outerShdw>
              </a:effectLst>
              <a:uLnTx/>
              <a:uFillTx/>
              <a:latin typeface="Arial"/>
              <a:ea typeface="+mn-ea"/>
              <a:cs typeface="+mn-cs"/>
            </a:endParaRPr>
          </a:p>
        </p:txBody>
      </p:sp>
      <p:sp>
        <p:nvSpPr>
          <p:cNvPr id="5" name="Fußzeilenplatzhalter 4">
            <a:extLst>
              <a:ext uri="{FF2B5EF4-FFF2-40B4-BE49-F238E27FC236}">
                <a16:creationId xmlns:a16="http://schemas.microsoft.com/office/drawing/2014/main" id="{9D7C7371-2F42-40B9-9324-453C6ECC47AB}"/>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altLang="de-DE" sz="1200" b="0" i="0" u="none" strike="noStrike" kern="1200" cap="none" spc="0" normalizeH="0" baseline="0" noProof="0">
                <a:ln>
                  <a:noFill/>
                </a:ln>
                <a:solidFill>
                  <a:srgbClr val="FFFFFF"/>
                </a:solidFill>
                <a:effectLst>
                  <a:outerShdw blurRad="38100" dist="38100" dir="2700000" algn="tl">
                    <a:srgbClr val="000000"/>
                  </a:outerShdw>
                </a:effectLst>
                <a:uLnTx/>
                <a:uFillTx/>
                <a:latin typeface="Arial"/>
                <a:ea typeface="+mn-ea"/>
                <a:cs typeface="+mn-cs"/>
              </a:rPr>
              <a:t>Update für betriebliche Datenschutzbeauftragte 2018</a:t>
            </a:r>
            <a:endParaRPr kumimoji="0" lang="de-DE" altLang="de-DE" sz="1200" b="0" i="0" u="none" strike="noStrike" kern="1200" cap="none" spc="0" normalizeH="0" baseline="0" noProof="0" dirty="0">
              <a:ln>
                <a:noFill/>
              </a:ln>
              <a:solidFill>
                <a:srgbClr val="FFFFFF"/>
              </a:solidFill>
              <a:effectLst>
                <a:outerShdw blurRad="38100" dist="38100" dir="2700000" algn="tl">
                  <a:srgbClr val="000000"/>
                </a:outerShdw>
              </a:effectLst>
              <a:uLnTx/>
              <a:uFillTx/>
              <a:latin typeface="Arial"/>
              <a:ea typeface="+mn-ea"/>
              <a:cs typeface="+mn-cs"/>
            </a:endParaRPr>
          </a:p>
        </p:txBody>
      </p:sp>
      <p:sp>
        <p:nvSpPr>
          <p:cNvPr id="6" name="Foliennummernplatzhalter 5">
            <a:extLst>
              <a:ext uri="{FF2B5EF4-FFF2-40B4-BE49-F238E27FC236}">
                <a16:creationId xmlns:a16="http://schemas.microsoft.com/office/drawing/2014/main" id="{46B4D650-854C-49ED-B71F-6A019C4FB0A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BAC3468-2D2D-4FB1-8CF3-311084CCEAE1}" type="slidenum">
              <a:rPr kumimoji="0" lang="de-DE" altLang="de-DE" sz="1200" b="0" i="0" u="none" strike="noStrike" kern="1200" cap="none" spc="0" normalizeH="0" baseline="0" noProof="0" smtClean="0">
                <a:ln>
                  <a:noFill/>
                </a:ln>
                <a:solidFill>
                  <a:srgbClr val="FFFFFF"/>
                </a:solidFill>
                <a:effectLst>
                  <a:outerShdw blurRad="38100" dist="38100" dir="2700000" algn="tl">
                    <a:srgbClr val="000000"/>
                  </a:outerShdw>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de-DE" altLang="de-DE" sz="1200" b="0" i="0" u="none" strike="noStrike" kern="1200" cap="none" spc="0" normalizeH="0" baseline="0" noProof="0" dirty="0">
              <a:ln>
                <a:noFill/>
              </a:ln>
              <a:solidFill>
                <a:srgbClr val="FFFFFF"/>
              </a:solidFill>
              <a:effectLst>
                <a:outerShdw blurRad="38100" dist="38100" dir="2700000" algn="tl">
                  <a:srgbClr val="000000"/>
                </a:outerShdw>
              </a:effectLst>
              <a:uLnTx/>
              <a:uFillTx/>
              <a:latin typeface="Arial"/>
              <a:ea typeface="+mn-ea"/>
              <a:cs typeface="+mn-cs"/>
            </a:endParaRPr>
          </a:p>
        </p:txBody>
      </p:sp>
    </p:spTree>
    <p:extLst>
      <p:ext uri="{BB962C8B-B14F-4D97-AF65-F5344CB8AC3E}">
        <p14:creationId xmlns:p14="http://schemas.microsoft.com/office/powerpoint/2010/main" val="3744029558"/>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E5C835-9301-4120-863E-B96F1305AFA0}"/>
              </a:ext>
            </a:extLst>
          </p:cNvPr>
          <p:cNvSpPr>
            <a:spLocks noGrp="1"/>
          </p:cNvSpPr>
          <p:nvPr>
            <p:ph type="title"/>
          </p:nvPr>
        </p:nvSpPr>
        <p:spPr/>
        <p:txBody>
          <a:bodyPr/>
          <a:lstStyle/>
          <a:p>
            <a:r>
              <a:rPr lang="de-DE" dirty="0"/>
              <a:t>Fall</a:t>
            </a:r>
          </a:p>
        </p:txBody>
      </p:sp>
      <p:sp>
        <p:nvSpPr>
          <p:cNvPr id="3" name="Inhaltsplatzhalter 2">
            <a:extLst>
              <a:ext uri="{FF2B5EF4-FFF2-40B4-BE49-F238E27FC236}">
                <a16:creationId xmlns:a16="http://schemas.microsoft.com/office/drawing/2014/main" id="{F50FC0D5-C63E-4D27-ADB4-547438818FDE}"/>
              </a:ext>
            </a:extLst>
          </p:cNvPr>
          <p:cNvSpPr>
            <a:spLocks noGrp="1"/>
          </p:cNvSpPr>
          <p:nvPr>
            <p:ph idx="1"/>
          </p:nvPr>
        </p:nvSpPr>
        <p:spPr>
          <a:xfrm>
            <a:off x="624417" y="1628776"/>
            <a:ext cx="10972800" cy="4498559"/>
          </a:xfrm>
        </p:spPr>
        <p:txBody>
          <a:bodyPr/>
          <a:lstStyle/>
          <a:p>
            <a:pPr marL="0" indent="0">
              <a:buNone/>
            </a:pPr>
            <a:r>
              <a:rPr lang="de-DE" dirty="0"/>
              <a:t>Herr B hat dem Bistum X bereits mehrfach größere Beträge gespendet und ist in eine Spenderdatei des Bistums aufgenommen worden. Im Rahmen einer neuen Spendenaktion schreibt der Bistum Herrn B an und bittet um eine neue Spende. B ist wütend und schreibt zurück:</a:t>
            </a:r>
          </a:p>
          <a:p>
            <a:pPr marL="0" indent="0">
              <a:buNone/>
            </a:pPr>
            <a:endParaRPr lang="de-DE" dirty="0"/>
          </a:p>
          <a:p>
            <a:pPr marL="0" indent="0">
              <a:buNone/>
            </a:pPr>
            <a:r>
              <a:rPr lang="de-DE" i="1" dirty="0"/>
              <a:t>Ich bestehe darauf, dass Sie mich sofort aus ihrer Spendenliste löschen. Das war mit meinen Spenden nicht beabsichtigt!</a:t>
            </a:r>
          </a:p>
          <a:p>
            <a:pPr marL="0" indent="0">
              <a:buNone/>
            </a:pPr>
            <a:endParaRPr lang="de-DE" dirty="0"/>
          </a:p>
          <a:p>
            <a:pPr marL="0" indent="0">
              <a:buNone/>
            </a:pPr>
            <a:r>
              <a:rPr lang="de-DE" dirty="0"/>
              <a:t>Wie gestaltet sich die Rechtslage nach dem alten und neuen Recht?</a:t>
            </a:r>
          </a:p>
        </p:txBody>
      </p:sp>
      <p:sp>
        <p:nvSpPr>
          <p:cNvPr id="4" name="Datumsplatzhalter 3">
            <a:extLst>
              <a:ext uri="{FF2B5EF4-FFF2-40B4-BE49-F238E27FC236}">
                <a16:creationId xmlns:a16="http://schemas.microsoft.com/office/drawing/2014/main" id="{0F462941-996F-42C0-A8C1-0964C1B9CD47}"/>
              </a:ext>
            </a:extLst>
          </p:cNvPr>
          <p:cNvSpPr>
            <a:spLocks noGrp="1"/>
          </p:cNvSpPr>
          <p:nvPr>
            <p:ph type="dt" sz="half" idx="10"/>
          </p:nvPr>
        </p:nvSpPr>
        <p:spPr/>
        <p:txBody>
          <a:bodyPr/>
          <a:lstStyle/>
          <a:p>
            <a:fld id="{22011F3C-2479-420D-A8D4-D8ABF17BCA91}" type="datetime1">
              <a:rPr lang="de-DE" altLang="de-DE" smtClean="0"/>
              <a:t>09.04.2018</a:t>
            </a:fld>
            <a:endParaRPr lang="de-DE" altLang="de-DE"/>
          </a:p>
        </p:txBody>
      </p:sp>
      <p:sp>
        <p:nvSpPr>
          <p:cNvPr id="5" name="Fußzeilenplatzhalter 4">
            <a:extLst>
              <a:ext uri="{FF2B5EF4-FFF2-40B4-BE49-F238E27FC236}">
                <a16:creationId xmlns:a16="http://schemas.microsoft.com/office/drawing/2014/main" id="{9F17345A-5F67-4D7B-8E90-2E20165895E0}"/>
              </a:ext>
            </a:extLst>
          </p:cNvPr>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a:extLst>
              <a:ext uri="{FF2B5EF4-FFF2-40B4-BE49-F238E27FC236}">
                <a16:creationId xmlns:a16="http://schemas.microsoft.com/office/drawing/2014/main" id="{1B443801-A352-4D60-9A91-F4F2DA74EC8D}"/>
              </a:ext>
            </a:extLst>
          </p:cNvPr>
          <p:cNvSpPr>
            <a:spLocks noGrp="1"/>
          </p:cNvSpPr>
          <p:nvPr>
            <p:ph type="sldNum" sz="quarter" idx="12"/>
          </p:nvPr>
        </p:nvSpPr>
        <p:spPr/>
        <p:txBody>
          <a:bodyPr/>
          <a:lstStyle/>
          <a:p>
            <a:fld id="{0BAC3468-2D2D-4FB1-8CF3-311084CCEAE1}" type="slidenum">
              <a:rPr lang="de-DE" altLang="de-DE" smtClean="0"/>
              <a:pPr/>
              <a:t>16</a:t>
            </a:fld>
            <a:endParaRPr lang="de-DE" altLang="de-DE" dirty="0"/>
          </a:p>
        </p:txBody>
      </p:sp>
    </p:spTree>
    <p:extLst>
      <p:ext uri="{BB962C8B-B14F-4D97-AF65-F5344CB8AC3E}">
        <p14:creationId xmlns:p14="http://schemas.microsoft.com/office/powerpoint/2010/main" val="3735047647"/>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230A8C-C00F-4640-9E32-06EEC6A06FB5}"/>
              </a:ext>
            </a:extLst>
          </p:cNvPr>
          <p:cNvSpPr>
            <a:spLocks noGrp="1"/>
          </p:cNvSpPr>
          <p:nvPr>
            <p:ph type="title"/>
          </p:nvPr>
        </p:nvSpPr>
        <p:spPr>
          <a:xfrm>
            <a:off x="609600" y="277813"/>
            <a:ext cx="10972800" cy="761633"/>
          </a:xfrm>
        </p:spPr>
        <p:txBody>
          <a:bodyPr/>
          <a:lstStyle/>
          <a:p>
            <a:r>
              <a:rPr lang="de-DE" dirty="0"/>
              <a:t>Recht auf (Löschung) </a:t>
            </a:r>
            <a:r>
              <a:rPr lang="de-DE" dirty="0" err="1"/>
              <a:t>Vergessenwerden</a:t>
            </a:r>
            <a:endParaRPr lang="de-DE" dirty="0"/>
          </a:p>
        </p:txBody>
      </p:sp>
      <p:sp>
        <p:nvSpPr>
          <p:cNvPr id="3" name="Inhaltsplatzhalter 2">
            <a:extLst>
              <a:ext uri="{FF2B5EF4-FFF2-40B4-BE49-F238E27FC236}">
                <a16:creationId xmlns:a16="http://schemas.microsoft.com/office/drawing/2014/main" id="{FBC98A81-21B9-4BE1-9F90-D3750F10E72E}"/>
              </a:ext>
            </a:extLst>
          </p:cNvPr>
          <p:cNvSpPr>
            <a:spLocks noGrp="1"/>
          </p:cNvSpPr>
          <p:nvPr>
            <p:ph idx="1"/>
          </p:nvPr>
        </p:nvSpPr>
        <p:spPr>
          <a:xfrm>
            <a:off x="624417" y="1250462"/>
            <a:ext cx="10972800" cy="4909039"/>
          </a:xfrm>
        </p:spPr>
        <p:txBody>
          <a:bodyPr/>
          <a:lstStyle/>
          <a:p>
            <a:pPr marL="457200" indent="-457200">
              <a:buFont typeface="+mj-lt"/>
              <a:buAutoNum type="arabicPeriod"/>
            </a:pPr>
            <a:r>
              <a:rPr lang="de-DE" dirty="0"/>
              <a:t>Lesen Sie § 19 Abs. 1 KDG  (entspricht Art. 18 EU-DS-GVO)!</a:t>
            </a:r>
          </a:p>
          <a:p>
            <a:pPr marL="457200" indent="-457200">
              <a:buFont typeface="+mj-lt"/>
              <a:buAutoNum type="arabicPeriod"/>
            </a:pPr>
            <a:r>
              <a:rPr lang="de-DE" dirty="0"/>
              <a:t>Die Vorschrift soll der Tatsache begegnen, dass eine immer größere Anzahl von personenbezogenen Daten von allen Beteiligten offengelegt wird. Sie dient der fairen und transparenten Verarbeitung von Daten.</a:t>
            </a:r>
          </a:p>
          <a:p>
            <a:pPr marL="514350" indent="-457200">
              <a:buFont typeface="+mj-lt"/>
              <a:buAutoNum type="arabicPeriod"/>
            </a:pPr>
            <a:r>
              <a:rPr lang="de-DE" dirty="0"/>
              <a:t>Praktische Anwendung: Alle personenbezogenen Daten, auch IP-Adresse</a:t>
            </a:r>
          </a:p>
          <a:p>
            <a:pPr marL="457200" indent="-457200">
              <a:buFont typeface="+mj-lt"/>
              <a:buAutoNum type="arabicPeriod"/>
            </a:pPr>
            <a:r>
              <a:rPr lang="de-DE" u="sng" dirty="0"/>
              <a:t>Unanwendbar</a:t>
            </a:r>
            <a:r>
              <a:rPr lang="de-DE" dirty="0"/>
              <a:t>: Fälle des § 19 Abs. 3.</a:t>
            </a:r>
          </a:p>
          <a:p>
            <a:pPr marL="457200" indent="-457200">
              <a:buFont typeface="+mj-lt"/>
              <a:buAutoNum type="arabicPeriod"/>
            </a:pPr>
            <a:r>
              <a:rPr lang="de-DE" dirty="0"/>
              <a:t>Voraussetzungen:</a:t>
            </a:r>
          </a:p>
          <a:p>
            <a:pPr marL="914400" lvl="1" indent="-457200">
              <a:buFont typeface="+mj-lt"/>
              <a:buAutoNum type="alphaLcParenR"/>
            </a:pPr>
            <a:r>
              <a:rPr lang="de-DE" dirty="0"/>
              <a:t>Einer der Löschungsgründe des § 19 Abs. 1 a - e</a:t>
            </a:r>
          </a:p>
          <a:p>
            <a:pPr marL="914400" lvl="1" indent="-457200">
              <a:buFont typeface="+mj-lt"/>
              <a:buAutoNum type="alphaLcParenR"/>
            </a:pPr>
            <a:r>
              <a:rPr lang="de-DE" dirty="0"/>
              <a:t>Einschränkung nach Abs. 4 bei tatsächlicher Unverhältnismäßigkeit </a:t>
            </a:r>
          </a:p>
          <a:p>
            <a:pPr marL="914400" lvl="1" indent="-457200">
              <a:buFont typeface="+mj-lt"/>
              <a:buAutoNum type="alphaLcParenR"/>
            </a:pPr>
            <a:r>
              <a:rPr lang="de-DE" dirty="0"/>
              <a:t>Nach Veröffentlichung der Daten gilt Abs. 2</a:t>
            </a:r>
          </a:p>
          <a:p>
            <a:pPr marL="457200" indent="-457200">
              <a:buFont typeface="+mj-lt"/>
              <a:buAutoNum type="arabicPeriod"/>
            </a:pPr>
            <a:r>
              <a:rPr lang="de-DE" dirty="0"/>
              <a:t>Konsequenz: Unverzügliche Löschung (i. d. R. innerhalb von zwei Wochen).</a:t>
            </a:r>
          </a:p>
          <a:p>
            <a:pPr lvl="1"/>
            <a:endParaRPr lang="de-DE" dirty="0"/>
          </a:p>
          <a:p>
            <a:endParaRPr lang="de-DE" dirty="0"/>
          </a:p>
        </p:txBody>
      </p:sp>
      <p:sp>
        <p:nvSpPr>
          <p:cNvPr id="4" name="Datumsplatzhalter 3">
            <a:extLst>
              <a:ext uri="{FF2B5EF4-FFF2-40B4-BE49-F238E27FC236}">
                <a16:creationId xmlns:a16="http://schemas.microsoft.com/office/drawing/2014/main" id="{3EBD825B-1439-4512-BBC4-B99303DB0DB7}"/>
              </a:ext>
            </a:extLst>
          </p:cNvPr>
          <p:cNvSpPr>
            <a:spLocks noGrp="1"/>
          </p:cNvSpPr>
          <p:nvPr>
            <p:ph type="dt" sz="half" idx="10"/>
          </p:nvPr>
        </p:nvSpPr>
        <p:spPr/>
        <p:txBody>
          <a:bodyPr/>
          <a:lstStyle/>
          <a:p>
            <a:fld id="{279FC85A-A579-472E-8AA3-E40E1135C53D}" type="datetime1">
              <a:rPr lang="de-DE" altLang="de-DE" smtClean="0"/>
              <a:t>09.04.2018</a:t>
            </a:fld>
            <a:endParaRPr lang="de-DE" altLang="de-DE"/>
          </a:p>
        </p:txBody>
      </p:sp>
      <p:sp>
        <p:nvSpPr>
          <p:cNvPr id="5" name="Fußzeilenplatzhalter 4">
            <a:extLst>
              <a:ext uri="{FF2B5EF4-FFF2-40B4-BE49-F238E27FC236}">
                <a16:creationId xmlns:a16="http://schemas.microsoft.com/office/drawing/2014/main" id="{1441475E-5873-44B9-9D83-CD235C89361B}"/>
              </a:ext>
            </a:extLst>
          </p:cNvPr>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a:extLst>
              <a:ext uri="{FF2B5EF4-FFF2-40B4-BE49-F238E27FC236}">
                <a16:creationId xmlns:a16="http://schemas.microsoft.com/office/drawing/2014/main" id="{48E6B1A3-9FD5-4777-AFE0-A33429E1AEF7}"/>
              </a:ext>
            </a:extLst>
          </p:cNvPr>
          <p:cNvSpPr>
            <a:spLocks noGrp="1"/>
          </p:cNvSpPr>
          <p:nvPr>
            <p:ph type="sldNum" sz="quarter" idx="12"/>
          </p:nvPr>
        </p:nvSpPr>
        <p:spPr/>
        <p:txBody>
          <a:bodyPr/>
          <a:lstStyle/>
          <a:p>
            <a:fld id="{0BAC3468-2D2D-4FB1-8CF3-311084CCEAE1}" type="slidenum">
              <a:rPr lang="de-DE" altLang="de-DE" smtClean="0"/>
              <a:pPr/>
              <a:t>17</a:t>
            </a:fld>
            <a:endParaRPr lang="de-DE" altLang="de-DE" dirty="0"/>
          </a:p>
        </p:txBody>
      </p:sp>
    </p:spTree>
    <p:extLst>
      <p:ext uri="{BB962C8B-B14F-4D97-AF65-F5344CB8AC3E}">
        <p14:creationId xmlns:p14="http://schemas.microsoft.com/office/powerpoint/2010/main" val="705924857"/>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D8CEFF-1C82-4CCF-9745-DF0615F5F080}"/>
              </a:ext>
            </a:extLst>
          </p:cNvPr>
          <p:cNvSpPr>
            <a:spLocks noGrp="1"/>
          </p:cNvSpPr>
          <p:nvPr>
            <p:ph type="title"/>
          </p:nvPr>
        </p:nvSpPr>
        <p:spPr>
          <a:xfrm>
            <a:off x="609600" y="277813"/>
            <a:ext cx="10972800" cy="805596"/>
          </a:xfrm>
        </p:spPr>
        <p:txBody>
          <a:bodyPr/>
          <a:lstStyle/>
          <a:p>
            <a:r>
              <a:rPr lang="de-DE" dirty="0"/>
              <a:t> Das Recht auf Datenübertragbarkeit</a:t>
            </a:r>
          </a:p>
        </p:txBody>
      </p:sp>
      <p:sp>
        <p:nvSpPr>
          <p:cNvPr id="3" name="Inhaltsplatzhalter 2">
            <a:extLst>
              <a:ext uri="{FF2B5EF4-FFF2-40B4-BE49-F238E27FC236}">
                <a16:creationId xmlns:a16="http://schemas.microsoft.com/office/drawing/2014/main" id="{7B826A82-F430-408B-A273-50D015375359}"/>
              </a:ext>
            </a:extLst>
          </p:cNvPr>
          <p:cNvSpPr>
            <a:spLocks noGrp="1"/>
          </p:cNvSpPr>
          <p:nvPr>
            <p:ph idx="1"/>
          </p:nvPr>
        </p:nvSpPr>
        <p:spPr>
          <a:xfrm>
            <a:off x="624417" y="1172308"/>
            <a:ext cx="10972800" cy="4987193"/>
          </a:xfrm>
        </p:spPr>
        <p:txBody>
          <a:bodyPr/>
          <a:lstStyle/>
          <a:p>
            <a:r>
              <a:rPr lang="de-DE" dirty="0"/>
              <a:t>Lesen Sie § 22 KDG  (entspricht Art. 20 EU-DS-GVO)!</a:t>
            </a:r>
          </a:p>
          <a:p>
            <a:r>
              <a:rPr lang="de-DE" dirty="0"/>
              <a:t>Die Vorschrift bezweckt </a:t>
            </a:r>
          </a:p>
          <a:p>
            <a:pPr lvl="1"/>
            <a:r>
              <a:rPr lang="de-DE" dirty="0"/>
              <a:t>eine einfache Kontrolle derjenigen Daten, die beim Verantwortlichen gespeichert sind</a:t>
            </a:r>
          </a:p>
          <a:p>
            <a:pPr lvl="1"/>
            <a:r>
              <a:rPr lang="de-DE" dirty="0"/>
              <a:t>und einen leichteren Anbieterwechsel.</a:t>
            </a:r>
          </a:p>
          <a:p>
            <a:r>
              <a:rPr lang="de-DE" dirty="0"/>
              <a:t>Praktische Anwendung: Arbeitgeberwechsel, Leasingverträge</a:t>
            </a:r>
          </a:p>
          <a:p>
            <a:r>
              <a:rPr lang="de-DE" u="sng" dirty="0"/>
              <a:t>Unanwendbar</a:t>
            </a:r>
            <a:r>
              <a:rPr lang="de-DE" dirty="0"/>
              <a:t>: Die Verarbeitung ist zur Wahrnehmung einer im öffentlichen Interesse liegenden Aufgabe erforderlich (Abs. 3) </a:t>
            </a:r>
            <a:r>
              <a:rPr lang="de-DE" u="sng" dirty="0"/>
              <a:t>und</a:t>
            </a:r>
            <a:r>
              <a:rPr lang="de-DE" dirty="0"/>
              <a:t> Archivzwecke (Abs. 5).</a:t>
            </a:r>
          </a:p>
          <a:p>
            <a:r>
              <a:rPr lang="de-DE" dirty="0"/>
              <a:t>Voraussetzungen:</a:t>
            </a:r>
          </a:p>
          <a:p>
            <a:pPr lvl="1"/>
            <a:r>
              <a:rPr lang="de-DE" dirty="0"/>
              <a:t>Bereitgestellt durch den Betroffenen</a:t>
            </a:r>
          </a:p>
          <a:p>
            <a:pPr lvl="1"/>
            <a:r>
              <a:rPr lang="de-DE" dirty="0"/>
              <a:t>Einschränkung nach Abs. 1a</a:t>
            </a:r>
          </a:p>
          <a:p>
            <a:pPr lvl="1"/>
            <a:r>
              <a:rPr lang="de-DE" dirty="0"/>
              <a:t>Verarbeitung mithilfe automatisierter Verfahren Abs. 1b</a:t>
            </a:r>
          </a:p>
          <a:p>
            <a:r>
              <a:rPr lang="de-DE" dirty="0"/>
              <a:t>Inhalt: Auch Übertragung an neuen Verantwortlichen kann verlangt werden.</a:t>
            </a:r>
          </a:p>
          <a:p>
            <a:pPr lvl="1"/>
            <a:endParaRPr lang="de-DE" dirty="0"/>
          </a:p>
        </p:txBody>
      </p:sp>
      <p:sp>
        <p:nvSpPr>
          <p:cNvPr id="4" name="Datumsplatzhalter 3">
            <a:extLst>
              <a:ext uri="{FF2B5EF4-FFF2-40B4-BE49-F238E27FC236}">
                <a16:creationId xmlns:a16="http://schemas.microsoft.com/office/drawing/2014/main" id="{78E8B600-E1D0-45E6-9B37-549F0FA343BA}"/>
              </a:ext>
            </a:extLst>
          </p:cNvPr>
          <p:cNvSpPr>
            <a:spLocks noGrp="1"/>
          </p:cNvSpPr>
          <p:nvPr>
            <p:ph type="dt" sz="half" idx="10"/>
          </p:nvPr>
        </p:nvSpPr>
        <p:spPr/>
        <p:txBody>
          <a:bodyPr/>
          <a:lstStyle/>
          <a:p>
            <a:fld id="{56A0AACD-96BF-4B7F-9448-62B468197501}" type="datetime1">
              <a:rPr lang="de-DE" altLang="de-DE" smtClean="0"/>
              <a:t>09.04.2018</a:t>
            </a:fld>
            <a:endParaRPr lang="de-DE" altLang="de-DE"/>
          </a:p>
        </p:txBody>
      </p:sp>
      <p:sp>
        <p:nvSpPr>
          <p:cNvPr id="5" name="Fußzeilenplatzhalter 4">
            <a:extLst>
              <a:ext uri="{FF2B5EF4-FFF2-40B4-BE49-F238E27FC236}">
                <a16:creationId xmlns:a16="http://schemas.microsoft.com/office/drawing/2014/main" id="{B29BE15C-C765-4018-AFFB-A3DA3F2C6C31}"/>
              </a:ext>
            </a:extLst>
          </p:cNvPr>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a:extLst>
              <a:ext uri="{FF2B5EF4-FFF2-40B4-BE49-F238E27FC236}">
                <a16:creationId xmlns:a16="http://schemas.microsoft.com/office/drawing/2014/main" id="{FB087051-8C5E-476D-9CAD-0E0138290F6F}"/>
              </a:ext>
            </a:extLst>
          </p:cNvPr>
          <p:cNvSpPr>
            <a:spLocks noGrp="1"/>
          </p:cNvSpPr>
          <p:nvPr>
            <p:ph type="sldNum" sz="quarter" idx="12"/>
          </p:nvPr>
        </p:nvSpPr>
        <p:spPr/>
        <p:txBody>
          <a:bodyPr/>
          <a:lstStyle/>
          <a:p>
            <a:fld id="{0BAC3468-2D2D-4FB1-8CF3-311084CCEAE1}" type="slidenum">
              <a:rPr lang="de-DE" altLang="de-DE" smtClean="0"/>
              <a:pPr/>
              <a:t>18</a:t>
            </a:fld>
            <a:endParaRPr lang="de-DE" altLang="de-DE" dirty="0"/>
          </a:p>
        </p:txBody>
      </p:sp>
    </p:spTree>
    <p:extLst>
      <p:ext uri="{BB962C8B-B14F-4D97-AF65-F5344CB8AC3E}">
        <p14:creationId xmlns:p14="http://schemas.microsoft.com/office/powerpoint/2010/main" val="1620342974"/>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8BE76A1-2215-4631-B1A3-B90B02DFCDCE}"/>
              </a:ext>
            </a:extLst>
          </p:cNvPr>
          <p:cNvSpPr>
            <a:spLocks noGrp="1"/>
          </p:cNvSpPr>
          <p:nvPr>
            <p:ph type="title"/>
          </p:nvPr>
        </p:nvSpPr>
        <p:spPr>
          <a:xfrm>
            <a:off x="609600" y="0"/>
            <a:ext cx="10972800" cy="1143000"/>
          </a:xfrm>
        </p:spPr>
        <p:txBody>
          <a:bodyPr/>
          <a:lstStyle/>
          <a:p>
            <a:r>
              <a:rPr lang="de-DE" dirty="0"/>
              <a:t>Fall </a:t>
            </a:r>
          </a:p>
        </p:txBody>
      </p:sp>
      <p:sp>
        <p:nvSpPr>
          <p:cNvPr id="3" name="Inhaltsplatzhalter 2">
            <a:extLst>
              <a:ext uri="{FF2B5EF4-FFF2-40B4-BE49-F238E27FC236}">
                <a16:creationId xmlns:a16="http://schemas.microsoft.com/office/drawing/2014/main" id="{19BF2AEA-E69D-4648-8833-F2330B36972B}"/>
              </a:ext>
            </a:extLst>
          </p:cNvPr>
          <p:cNvSpPr>
            <a:spLocks noGrp="1"/>
          </p:cNvSpPr>
          <p:nvPr>
            <p:ph idx="1"/>
          </p:nvPr>
        </p:nvSpPr>
        <p:spPr>
          <a:xfrm>
            <a:off x="624417" y="1025496"/>
            <a:ext cx="10972800" cy="5134006"/>
          </a:xfrm>
        </p:spPr>
        <p:txBody>
          <a:bodyPr/>
          <a:lstStyle/>
          <a:p>
            <a:pPr marL="0" indent="0">
              <a:buNone/>
            </a:pPr>
            <a:r>
              <a:rPr lang="de-DE" i="1" dirty="0"/>
              <a:t>In einer Kirchenstiftung wird die Angestellte C neu eingestellt. Frau C hat zwei Kinder und ist darauf angewiesen, von zu Hause aus arbeiten zu können. Sie erhält einen Dienst-Laptop und wird angewiesen, künftig Schreibarbeiten nach einem Diktat-Tonträger zu erledigen.</a:t>
            </a:r>
          </a:p>
          <a:p>
            <a:pPr marL="0" indent="0">
              <a:buNone/>
            </a:pPr>
            <a:endParaRPr lang="de-DE" i="1" dirty="0"/>
          </a:p>
          <a:p>
            <a:pPr marL="0" indent="0">
              <a:buNone/>
            </a:pPr>
            <a:r>
              <a:rPr lang="de-DE" i="1" dirty="0"/>
              <a:t>Der Kirchenvorstand ist sich nicht sicher, ob Frau C bei dieser Tätigkeit ausreichend überwacht wird. Er schlägt vor, in den Laptop einen Anschlagzähler zu installieren, der die Zahl der täglichen Tastendrücke ermittelt. Mit Kenntnis von Frau C wird diese Zahl wöchentlich an die Kirchenstiftung per automatischem E-Mail übermittelt. Nach einigen Monaten beschwert sich Frau C über diese Vorgehensweise</a:t>
            </a:r>
            <a:r>
              <a:rPr lang="de-DE" dirty="0"/>
              <a:t>.</a:t>
            </a:r>
            <a:br>
              <a:rPr lang="de-DE" dirty="0"/>
            </a:br>
            <a:endParaRPr lang="de-DE" dirty="0"/>
          </a:p>
          <a:p>
            <a:pPr marL="0" indent="0">
              <a:buNone/>
            </a:pPr>
            <a:r>
              <a:rPr lang="de-DE" dirty="0"/>
              <a:t>Wo und mit welchem Erfolg?</a:t>
            </a:r>
          </a:p>
        </p:txBody>
      </p:sp>
      <p:sp>
        <p:nvSpPr>
          <p:cNvPr id="4" name="Datumsplatzhalter 3">
            <a:extLst>
              <a:ext uri="{FF2B5EF4-FFF2-40B4-BE49-F238E27FC236}">
                <a16:creationId xmlns:a16="http://schemas.microsoft.com/office/drawing/2014/main" id="{1C6B85B4-49DF-4F5A-B279-C2B187CFEFFD}"/>
              </a:ext>
            </a:extLst>
          </p:cNvPr>
          <p:cNvSpPr>
            <a:spLocks noGrp="1"/>
          </p:cNvSpPr>
          <p:nvPr>
            <p:ph type="dt" sz="half" idx="10"/>
          </p:nvPr>
        </p:nvSpPr>
        <p:spPr/>
        <p:txBody>
          <a:bodyPr/>
          <a:lstStyle/>
          <a:p>
            <a:fld id="{5D116310-5C6A-47E8-B172-E8B4806192F5}" type="datetime1">
              <a:rPr lang="de-DE" altLang="de-DE" smtClean="0"/>
              <a:t>09.04.2018</a:t>
            </a:fld>
            <a:endParaRPr lang="de-DE" altLang="de-DE"/>
          </a:p>
        </p:txBody>
      </p:sp>
      <p:sp>
        <p:nvSpPr>
          <p:cNvPr id="5" name="Fußzeilenplatzhalter 4">
            <a:extLst>
              <a:ext uri="{FF2B5EF4-FFF2-40B4-BE49-F238E27FC236}">
                <a16:creationId xmlns:a16="http://schemas.microsoft.com/office/drawing/2014/main" id="{45F56211-9FFB-4308-AB84-09D269FCC1F8}"/>
              </a:ext>
            </a:extLst>
          </p:cNvPr>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a:extLst>
              <a:ext uri="{FF2B5EF4-FFF2-40B4-BE49-F238E27FC236}">
                <a16:creationId xmlns:a16="http://schemas.microsoft.com/office/drawing/2014/main" id="{3ECFE4B4-09AD-4857-A835-CDB428D60EDB}"/>
              </a:ext>
            </a:extLst>
          </p:cNvPr>
          <p:cNvSpPr>
            <a:spLocks noGrp="1"/>
          </p:cNvSpPr>
          <p:nvPr>
            <p:ph type="sldNum" sz="quarter" idx="12"/>
          </p:nvPr>
        </p:nvSpPr>
        <p:spPr/>
        <p:txBody>
          <a:bodyPr/>
          <a:lstStyle/>
          <a:p>
            <a:fld id="{0BAC3468-2D2D-4FB1-8CF3-311084CCEAE1}" type="slidenum">
              <a:rPr lang="de-DE" altLang="de-DE" smtClean="0"/>
              <a:pPr/>
              <a:t>19</a:t>
            </a:fld>
            <a:endParaRPr lang="de-DE" altLang="de-DE" dirty="0"/>
          </a:p>
        </p:txBody>
      </p:sp>
    </p:spTree>
    <p:extLst>
      <p:ext uri="{BB962C8B-B14F-4D97-AF65-F5344CB8AC3E}">
        <p14:creationId xmlns:p14="http://schemas.microsoft.com/office/powerpoint/2010/main" val="2078922467"/>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94A3A3-0BF2-44C6-B841-348C468A5EDB}"/>
              </a:ext>
            </a:extLst>
          </p:cNvPr>
          <p:cNvSpPr>
            <a:spLocks noGrp="1"/>
          </p:cNvSpPr>
          <p:nvPr>
            <p:ph type="title"/>
          </p:nvPr>
        </p:nvSpPr>
        <p:spPr/>
        <p:txBody>
          <a:bodyPr/>
          <a:lstStyle/>
          <a:p>
            <a:r>
              <a:rPr lang="de-DE" dirty="0"/>
              <a:t>Inhaltsübersicht</a:t>
            </a:r>
          </a:p>
        </p:txBody>
      </p:sp>
      <p:sp>
        <p:nvSpPr>
          <p:cNvPr id="3" name="Inhaltsplatzhalter 2">
            <a:extLst>
              <a:ext uri="{FF2B5EF4-FFF2-40B4-BE49-F238E27FC236}">
                <a16:creationId xmlns:a16="http://schemas.microsoft.com/office/drawing/2014/main" id="{2BA98F52-B3EC-4970-83A9-79E96777048A}"/>
              </a:ext>
            </a:extLst>
          </p:cNvPr>
          <p:cNvSpPr>
            <a:spLocks noGrp="1"/>
          </p:cNvSpPr>
          <p:nvPr>
            <p:ph idx="1"/>
          </p:nvPr>
        </p:nvSpPr>
        <p:spPr>
          <a:xfrm>
            <a:off x="609600" y="1420813"/>
            <a:ext cx="10972800" cy="4703150"/>
          </a:xfrm>
        </p:spPr>
        <p:txBody>
          <a:bodyPr/>
          <a:lstStyle/>
          <a:p>
            <a:pPr marL="457200" indent="-457200">
              <a:buFont typeface="+mj-lt"/>
              <a:buAutoNum type="arabicPeriod"/>
            </a:pPr>
            <a:r>
              <a:rPr lang="de-DE" dirty="0"/>
              <a:t>Der Prozess der Rechtsänderung</a:t>
            </a:r>
          </a:p>
          <a:p>
            <a:pPr marL="857250" lvl="1" indent="-457200">
              <a:buFont typeface="+mj-lt"/>
              <a:buAutoNum type="alphaLcParenR"/>
            </a:pPr>
            <a:r>
              <a:rPr lang="de-DE" dirty="0"/>
              <a:t>Anlass und Ausgangspunkte</a:t>
            </a:r>
          </a:p>
          <a:p>
            <a:pPr marL="857250" lvl="1" indent="-457200">
              <a:buFont typeface="+mj-lt"/>
              <a:buAutoNum type="alphaLcParenR"/>
            </a:pPr>
            <a:r>
              <a:rPr lang="de-DE" dirty="0">
                <a:effectLst/>
              </a:rPr>
              <a:t>Verfahren</a:t>
            </a:r>
          </a:p>
          <a:p>
            <a:pPr marL="857250" lvl="1" indent="-457200">
              <a:buFont typeface="+mj-lt"/>
              <a:buAutoNum type="alphaLcParenR"/>
            </a:pPr>
            <a:r>
              <a:rPr lang="de-DE" dirty="0">
                <a:effectLst/>
              </a:rPr>
              <a:t>Kriterien</a:t>
            </a:r>
          </a:p>
          <a:p>
            <a:pPr marL="857250" lvl="1" indent="-457200">
              <a:buFont typeface="+mj-lt"/>
              <a:buAutoNum type="alphaLcParenR"/>
            </a:pPr>
            <a:r>
              <a:rPr lang="de-DE" dirty="0">
                <a:effectLst/>
              </a:rPr>
              <a:t>Summarische Einschätzung der Neuregelung</a:t>
            </a:r>
            <a:endParaRPr lang="de-DE" dirty="0"/>
          </a:p>
          <a:p>
            <a:pPr marL="457200" indent="-457200">
              <a:buFont typeface="+mj-lt"/>
              <a:buAutoNum type="arabicPeriod"/>
            </a:pPr>
            <a:r>
              <a:rPr lang="de-DE" dirty="0"/>
              <a:t>Die Änderungen des KDG</a:t>
            </a:r>
          </a:p>
          <a:p>
            <a:pPr marL="857250" lvl="1" indent="-457200">
              <a:buFont typeface="+mj-lt"/>
              <a:buAutoNum type="alphaLcParenR"/>
            </a:pPr>
            <a:r>
              <a:rPr lang="de-DE" dirty="0"/>
              <a:t>Wesentliche neue Bestimmungen</a:t>
            </a:r>
          </a:p>
          <a:p>
            <a:pPr marL="857250" lvl="1" indent="-457200">
              <a:buFont typeface="+mj-lt"/>
              <a:buAutoNum type="alphaLcParenR"/>
            </a:pPr>
            <a:r>
              <a:rPr lang="de-DE" dirty="0"/>
              <a:t>Wo/Wie finde ich die bisherigen Regelungen im neuen Recht?</a:t>
            </a:r>
          </a:p>
          <a:p>
            <a:pPr marL="457200" indent="-457200">
              <a:buFont typeface="+mj-lt"/>
              <a:buAutoNum type="arabicPeriod"/>
            </a:pPr>
            <a:r>
              <a:rPr lang="de-DE" dirty="0"/>
              <a:t>Das Verfahren der – noch einzurichtenden – Datenschutzgerichtsbarkeit</a:t>
            </a:r>
          </a:p>
          <a:p>
            <a:pPr marL="0" indent="0">
              <a:buNone/>
            </a:pPr>
            <a:r>
              <a:rPr lang="de-DE" dirty="0"/>
              <a:t>Pausen: </a:t>
            </a:r>
            <a:r>
              <a:rPr lang="de-DE"/>
              <a:t>11:15  15 min    </a:t>
            </a:r>
            <a:r>
              <a:rPr lang="de-DE" dirty="0"/>
              <a:t>12:30 </a:t>
            </a:r>
            <a:r>
              <a:rPr lang="de-DE"/>
              <a:t>(Mittag) 60 min    14:45 15 min</a:t>
            </a:r>
            <a:br>
              <a:rPr lang="de-DE" dirty="0"/>
            </a:br>
            <a:endParaRPr lang="de-DE" dirty="0"/>
          </a:p>
        </p:txBody>
      </p:sp>
      <p:sp>
        <p:nvSpPr>
          <p:cNvPr id="4" name="Datumsplatzhalter 3">
            <a:extLst>
              <a:ext uri="{FF2B5EF4-FFF2-40B4-BE49-F238E27FC236}">
                <a16:creationId xmlns:a16="http://schemas.microsoft.com/office/drawing/2014/main" id="{83D689A6-00E3-42C5-9925-151FB5861866}"/>
              </a:ext>
            </a:extLst>
          </p:cNvPr>
          <p:cNvSpPr>
            <a:spLocks noGrp="1"/>
          </p:cNvSpPr>
          <p:nvPr>
            <p:ph type="dt" sz="half" idx="10"/>
          </p:nvPr>
        </p:nvSpPr>
        <p:spPr/>
        <p:txBody>
          <a:bodyPr/>
          <a:lstStyle/>
          <a:p>
            <a:fld id="{E7916B4D-2AA8-4D3B-B36B-B39E72F16701}" type="datetime1">
              <a:rPr lang="de-DE" altLang="de-DE" smtClean="0"/>
              <a:t>09.04.2018</a:t>
            </a:fld>
            <a:endParaRPr lang="de-DE" altLang="de-DE"/>
          </a:p>
        </p:txBody>
      </p:sp>
      <p:sp>
        <p:nvSpPr>
          <p:cNvPr id="5" name="Fußzeilenplatzhalter 4">
            <a:extLst>
              <a:ext uri="{FF2B5EF4-FFF2-40B4-BE49-F238E27FC236}">
                <a16:creationId xmlns:a16="http://schemas.microsoft.com/office/drawing/2014/main" id="{B14E6C2F-38D5-43A5-9879-45B8FF8D1275}"/>
              </a:ext>
            </a:extLst>
          </p:cNvPr>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a:extLst>
              <a:ext uri="{FF2B5EF4-FFF2-40B4-BE49-F238E27FC236}">
                <a16:creationId xmlns:a16="http://schemas.microsoft.com/office/drawing/2014/main" id="{CA009D9E-4460-4DD4-8506-8203372DC30E}"/>
              </a:ext>
            </a:extLst>
          </p:cNvPr>
          <p:cNvSpPr>
            <a:spLocks noGrp="1"/>
          </p:cNvSpPr>
          <p:nvPr>
            <p:ph type="sldNum" sz="quarter" idx="12"/>
          </p:nvPr>
        </p:nvSpPr>
        <p:spPr/>
        <p:txBody>
          <a:bodyPr/>
          <a:lstStyle/>
          <a:p>
            <a:fld id="{0BAC3468-2D2D-4FB1-8CF3-311084CCEAE1}" type="slidenum">
              <a:rPr lang="de-DE" altLang="de-DE" smtClean="0"/>
              <a:pPr/>
              <a:t>2</a:t>
            </a:fld>
            <a:endParaRPr lang="de-DE" altLang="de-DE" dirty="0"/>
          </a:p>
        </p:txBody>
      </p:sp>
    </p:spTree>
    <p:extLst>
      <p:ext uri="{BB962C8B-B14F-4D97-AF65-F5344CB8AC3E}">
        <p14:creationId xmlns:p14="http://schemas.microsoft.com/office/powerpoint/2010/main" val="545012659"/>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D8CEFF-1C82-4CCF-9745-DF0615F5F080}"/>
              </a:ext>
            </a:extLst>
          </p:cNvPr>
          <p:cNvSpPr>
            <a:spLocks noGrp="1"/>
          </p:cNvSpPr>
          <p:nvPr>
            <p:ph type="title"/>
          </p:nvPr>
        </p:nvSpPr>
        <p:spPr>
          <a:xfrm>
            <a:off x="609600" y="277813"/>
            <a:ext cx="10972800" cy="805596"/>
          </a:xfrm>
        </p:spPr>
        <p:txBody>
          <a:bodyPr/>
          <a:lstStyle/>
          <a:p>
            <a:r>
              <a:rPr lang="de-DE" dirty="0"/>
              <a:t> </a:t>
            </a:r>
            <a:r>
              <a:rPr lang="de-DE" dirty="0" err="1"/>
              <a:t>Profiling</a:t>
            </a:r>
            <a:endParaRPr lang="de-DE" dirty="0"/>
          </a:p>
        </p:txBody>
      </p:sp>
      <p:sp>
        <p:nvSpPr>
          <p:cNvPr id="3" name="Inhaltsplatzhalter 2">
            <a:extLst>
              <a:ext uri="{FF2B5EF4-FFF2-40B4-BE49-F238E27FC236}">
                <a16:creationId xmlns:a16="http://schemas.microsoft.com/office/drawing/2014/main" id="{7B826A82-F430-408B-A273-50D015375359}"/>
              </a:ext>
            </a:extLst>
          </p:cNvPr>
          <p:cNvSpPr>
            <a:spLocks noGrp="1"/>
          </p:cNvSpPr>
          <p:nvPr>
            <p:ph idx="1"/>
          </p:nvPr>
        </p:nvSpPr>
        <p:spPr>
          <a:xfrm>
            <a:off x="624417" y="1083410"/>
            <a:ext cx="10972800" cy="5076092"/>
          </a:xfrm>
        </p:spPr>
        <p:txBody>
          <a:bodyPr>
            <a:normAutofit fontScale="92500" lnSpcReduction="10000"/>
          </a:bodyPr>
          <a:lstStyle/>
          <a:p>
            <a:r>
              <a:rPr lang="de-DE" dirty="0"/>
              <a:t>Lesen Sie zunächst die Definition in § 4 Abs. 5 KDG  (entspricht Art. 4 Nr. 4 EU-DS-GVO) und anschließend den Verbotstatbestand des 24 Abs. 1 KDG (entspricht  § 6a BDSG a.F.)!</a:t>
            </a:r>
          </a:p>
          <a:p>
            <a:r>
              <a:rPr lang="de-DE" dirty="0"/>
              <a:t>Die Vorschriften bezwecken die Unterbindung von Risiken für das Persönlichkeitsrecht.</a:t>
            </a:r>
          </a:p>
          <a:p>
            <a:r>
              <a:rPr lang="de-DE" dirty="0"/>
              <a:t>Praktische Anwendung: Arbeitnehmerbeurteilung, Online-Handel</a:t>
            </a:r>
          </a:p>
          <a:p>
            <a:r>
              <a:rPr lang="de-DE" u="sng" dirty="0"/>
              <a:t>Unanwendbar</a:t>
            </a:r>
            <a:r>
              <a:rPr lang="de-DE" dirty="0"/>
              <a:t>: Absatz 2 </a:t>
            </a:r>
            <a:r>
              <a:rPr lang="de-DE" u="sng" dirty="0"/>
              <a:t>und</a:t>
            </a:r>
            <a:r>
              <a:rPr lang="de-DE" dirty="0"/>
              <a:t> soweit es um Datenverarbeitungen zum Zwecke der Verhütung, Ermittlung, Aufdeckung o. Verfolgung von Straftaten o. der Strafvollstreckung, einschl. des Schutzes vor und der Abwehr von Gefahren für die öffentliche Sicherheit, geht. </a:t>
            </a:r>
          </a:p>
          <a:p>
            <a:r>
              <a:rPr lang="de-DE" dirty="0"/>
              <a:t>Voraussetzungen:</a:t>
            </a:r>
          </a:p>
          <a:p>
            <a:pPr lvl="1"/>
            <a:r>
              <a:rPr lang="de-DE" dirty="0"/>
              <a:t>Echte Entscheidung</a:t>
            </a:r>
          </a:p>
          <a:p>
            <a:pPr lvl="1"/>
            <a:r>
              <a:rPr lang="de-DE" dirty="0"/>
              <a:t>Nutzung zu Werbezwecken reicht nicht</a:t>
            </a:r>
          </a:p>
          <a:p>
            <a:pPr lvl="1"/>
            <a:r>
              <a:rPr lang="de-DE" dirty="0"/>
              <a:t>Verarbeitung mithilfe automatisierter Verfahren</a:t>
            </a:r>
          </a:p>
          <a:p>
            <a:r>
              <a:rPr lang="de-DE" dirty="0"/>
              <a:t>Inhalt: Umfassendes Verbot</a:t>
            </a:r>
          </a:p>
          <a:p>
            <a:pPr lvl="1"/>
            <a:endParaRPr lang="de-DE" dirty="0"/>
          </a:p>
        </p:txBody>
      </p:sp>
      <p:sp>
        <p:nvSpPr>
          <p:cNvPr id="4" name="Datumsplatzhalter 3">
            <a:extLst>
              <a:ext uri="{FF2B5EF4-FFF2-40B4-BE49-F238E27FC236}">
                <a16:creationId xmlns:a16="http://schemas.microsoft.com/office/drawing/2014/main" id="{78E8B600-E1D0-45E6-9B37-549F0FA343BA}"/>
              </a:ext>
            </a:extLst>
          </p:cNvPr>
          <p:cNvSpPr>
            <a:spLocks noGrp="1"/>
          </p:cNvSpPr>
          <p:nvPr>
            <p:ph type="dt" sz="half" idx="10"/>
          </p:nvPr>
        </p:nvSpPr>
        <p:spPr/>
        <p:txBody>
          <a:bodyPr/>
          <a:lstStyle/>
          <a:p>
            <a:fld id="{274A39A0-838D-449B-820D-C44A76C02362}" type="datetime1">
              <a:rPr lang="de-DE" altLang="de-DE" smtClean="0"/>
              <a:t>09.04.2018</a:t>
            </a:fld>
            <a:endParaRPr lang="de-DE" altLang="de-DE"/>
          </a:p>
        </p:txBody>
      </p:sp>
      <p:sp>
        <p:nvSpPr>
          <p:cNvPr id="5" name="Fußzeilenplatzhalter 4">
            <a:extLst>
              <a:ext uri="{FF2B5EF4-FFF2-40B4-BE49-F238E27FC236}">
                <a16:creationId xmlns:a16="http://schemas.microsoft.com/office/drawing/2014/main" id="{B29BE15C-C765-4018-AFFB-A3DA3F2C6C31}"/>
              </a:ext>
            </a:extLst>
          </p:cNvPr>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a:extLst>
              <a:ext uri="{FF2B5EF4-FFF2-40B4-BE49-F238E27FC236}">
                <a16:creationId xmlns:a16="http://schemas.microsoft.com/office/drawing/2014/main" id="{FB087051-8C5E-476D-9CAD-0E0138290F6F}"/>
              </a:ext>
            </a:extLst>
          </p:cNvPr>
          <p:cNvSpPr>
            <a:spLocks noGrp="1"/>
          </p:cNvSpPr>
          <p:nvPr>
            <p:ph type="sldNum" sz="quarter" idx="12"/>
          </p:nvPr>
        </p:nvSpPr>
        <p:spPr/>
        <p:txBody>
          <a:bodyPr/>
          <a:lstStyle/>
          <a:p>
            <a:fld id="{0BAC3468-2D2D-4FB1-8CF3-311084CCEAE1}" type="slidenum">
              <a:rPr lang="de-DE" altLang="de-DE" smtClean="0"/>
              <a:pPr/>
              <a:t>20</a:t>
            </a:fld>
            <a:endParaRPr lang="de-DE" altLang="de-DE" dirty="0"/>
          </a:p>
        </p:txBody>
      </p:sp>
    </p:spTree>
    <p:extLst>
      <p:ext uri="{BB962C8B-B14F-4D97-AF65-F5344CB8AC3E}">
        <p14:creationId xmlns:p14="http://schemas.microsoft.com/office/powerpoint/2010/main" val="577920893"/>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61F246-055F-40D7-8146-D0FBE6670DD2}"/>
              </a:ext>
            </a:extLst>
          </p:cNvPr>
          <p:cNvSpPr>
            <a:spLocks noGrp="1"/>
          </p:cNvSpPr>
          <p:nvPr>
            <p:ph type="title"/>
          </p:nvPr>
        </p:nvSpPr>
        <p:spPr/>
        <p:txBody>
          <a:bodyPr/>
          <a:lstStyle/>
          <a:p>
            <a:r>
              <a:rPr lang="de-DE" dirty="0"/>
              <a:t>Fall</a:t>
            </a:r>
          </a:p>
        </p:txBody>
      </p:sp>
      <p:sp>
        <p:nvSpPr>
          <p:cNvPr id="3" name="Inhaltsplatzhalter 2">
            <a:extLst>
              <a:ext uri="{FF2B5EF4-FFF2-40B4-BE49-F238E27FC236}">
                <a16:creationId xmlns:a16="http://schemas.microsoft.com/office/drawing/2014/main" id="{B8A6EDD8-7127-467C-94D3-0E1B2FEA6B15}"/>
              </a:ext>
            </a:extLst>
          </p:cNvPr>
          <p:cNvSpPr>
            <a:spLocks noGrp="1"/>
          </p:cNvSpPr>
          <p:nvPr>
            <p:ph idx="1"/>
          </p:nvPr>
        </p:nvSpPr>
        <p:spPr/>
        <p:txBody>
          <a:bodyPr/>
          <a:lstStyle/>
          <a:p>
            <a:pPr marL="106680" indent="0">
              <a:lnSpc>
                <a:spcPct val="115000"/>
              </a:lnSpc>
              <a:spcAft>
                <a:spcPts val="1000"/>
              </a:spcAft>
              <a:buNone/>
            </a:pPr>
            <a:r>
              <a:rPr lang="de-DE" i="1" dirty="0">
                <a:effectLst/>
                <a:latin typeface="Calibri" panose="020F0502020204030204" pitchFamily="34" charset="0"/>
                <a:ea typeface="Calibri" panose="020F0502020204030204" pitchFamily="34" charset="0"/>
                <a:cs typeface="Times New Roman" panose="02020603050405020304" pitchFamily="18" charset="0"/>
              </a:rPr>
              <a:t>Ein aus Südamerika stammende Einwanderer tritt aus der Kirche aus. Es passiert nun folgendes: Aufgrund der schriftlichen Benachrichtigung durch die zuständige Stelle wird das für den Ausgetretenen bestehende Taufregister ermittelt und um die Eintragung des Kirchenaustritts ergänzt. Das Taufregister über eine Person wird grundsätzlich dort geführt, wo der Betroffene getauft wurde (= Geburtsort). Dabei kann es sich um die Pfarrei handeln, in deren Bezirk die Eltern zum Zeitpunkt der Geburt ihren Wohnsitz hatten oder das Geburtskrankenhaus gelegen war. Die Tatsache des Kirchenaustritts muss also zum Taufregister mitgeteilt werden und wird dabei auch in das Ausland übermittelt. Ist das so zulässig?</a:t>
            </a:r>
            <a:endParaRPr lang="de-DE"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de-DE" dirty="0"/>
          </a:p>
        </p:txBody>
      </p:sp>
      <p:sp>
        <p:nvSpPr>
          <p:cNvPr id="4" name="Datumsplatzhalter 3">
            <a:extLst>
              <a:ext uri="{FF2B5EF4-FFF2-40B4-BE49-F238E27FC236}">
                <a16:creationId xmlns:a16="http://schemas.microsoft.com/office/drawing/2014/main" id="{5C96AE01-169E-45B5-9CCE-16FB004BE8A7}"/>
              </a:ext>
            </a:extLst>
          </p:cNvPr>
          <p:cNvSpPr>
            <a:spLocks noGrp="1"/>
          </p:cNvSpPr>
          <p:nvPr>
            <p:ph type="dt" sz="half" idx="10"/>
          </p:nvPr>
        </p:nvSpPr>
        <p:spPr/>
        <p:txBody>
          <a:bodyPr/>
          <a:lstStyle/>
          <a:p>
            <a:fld id="{76B98BAE-FA8C-4F92-821E-6389209AC6D3}" type="datetime1">
              <a:rPr lang="de-DE" altLang="de-DE" smtClean="0"/>
              <a:t>09.04.2018</a:t>
            </a:fld>
            <a:endParaRPr lang="de-DE" altLang="de-DE"/>
          </a:p>
        </p:txBody>
      </p:sp>
      <p:sp>
        <p:nvSpPr>
          <p:cNvPr id="5" name="Fußzeilenplatzhalter 4">
            <a:extLst>
              <a:ext uri="{FF2B5EF4-FFF2-40B4-BE49-F238E27FC236}">
                <a16:creationId xmlns:a16="http://schemas.microsoft.com/office/drawing/2014/main" id="{EF3F077E-E9C3-47A5-BE00-AFD0FA66D3AA}"/>
              </a:ext>
            </a:extLst>
          </p:cNvPr>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a:extLst>
              <a:ext uri="{FF2B5EF4-FFF2-40B4-BE49-F238E27FC236}">
                <a16:creationId xmlns:a16="http://schemas.microsoft.com/office/drawing/2014/main" id="{6267F88B-8769-4E2E-A5B5-1A62FAD684DE}"/>
              </a:ext>
            </a:extLst>
          </p:cNvPr>
          <p:cNvSpPr>
            <a:spLocks noGrp="1"/>
          </p:cNvSpPr>
          <p:nvPr>
            <p:ph type="sldNum" sz="quarter" idx="12"/>
          </p:nvPr>
        </p:nvSpPr>
        <p:spPr/>
        <p:txBody>
          <a:bodyPr/>
          <a:lstStyle/>
          <a:p>
            <a:fld id="{0BAC3468-2D2D-4FB1-8CF3-311084CCEAE1}" type="slidenum">
              <a:rPr lang="de-DE" altLang="de-DE" smtClean="0"/>
              <a:pPr/>
              <a:t>21</a:t>
            </a:fld>
            <a:endParaRPr lang="de-DE" altLang="de-DE" dirty="0"/>
          </a:p>
        </p:txBody>
      </p:sp>
    </p:spTree>
    <p:extLst>
      <p:ext uri="{BB962C8B-B14F-4D97-AF65-F5344CB8AC3E}">
        <p14:creationId xmlns:p14="http://schemas.microsoft.com/office/powerpoint/2010/main" val="4079457132"/>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7FD179-A962-4B46-A2E4-FA2A8927DF0A}"/>
              </a:ext>
            </a:extLst>
          </p:cNvPr>
          <p:cNvSpPr>
            <a:spLocks noGrp="1"/>
          </p:cNvSpPr>
          <p:nvPr>
            <p:ph type="title"/>
          </p:nvPr>
        </p:nvSpPr>
        <p:spPr>
          <a:xfrm>
            <a:off x="609600" y="277813"/>
            <a:ext cx="10972800" cy="945197"/>
          </a:xfrm>
        </p:spPr>
        <p:txBody>
          <a:bodyPr/>
          <a:lstStyle/>
          <a:p>
            <a:r>
              <a:rPr lang="de-DE" dirty="0"/>
              <a:t>Datenverkehr mit dem Ausland</a:t>
            </a:r>
          </a:p>
        </p:txBody>
      </p:sp>
      <p:sp>
        <p:nvSpPr>
          <p:cNvPr id="3" name="Inhaltsplatzhalter 2">
            <a:extLst>
              <a:ext uri="{FF2B5EF4-FFF2-40B4-BE49-F238E27FC236}">
                <a16:creationId xmlns:a16="http://schemas.microsoft.com/office/drawing/2014/main" id="{D97D58A3-6784-4982-BE6D-C67D5849ACF5}"/>
              </a:ext>
            </a:extLst>
          </p:cNvPr>
          <p:cNvSpPr>
            <a:spLocks noGrp="1"/>
          </p:cNvSpPr>
          <p:nvPr>
            <p:ph idx="1"/>
          </p:nvPr>
        </p:nvSpPr>
        <p:spPr>
          <a:xfrm>
            <a:off x="624417" y="1223010"/>
            <a:ext cx="10972800" cy="4936491"/>
          </a:xfrm>
        </p:spPr>
        <p:txBody>
          <a:bodyPr/>
          <a:lstStyle/>
          <a:p>
            <a:r>
              <a:rPr lang="de-DE" dirty="0"/>
              <a:t>Lesen Sie § 39 KDG  (entspricht Art. 44 EU-DS-GVO)!</a:t>
            </a:r>
          </a:p>
          <a:p>
            <a:pPr lvl="1"/>
            <a:r>
              <a:rPr lang="de-DE" dirty="0"/>
              <a:t>Die Vorschrift bezweckt es, die Datenverlagerung in Staaten mit geringerem Datenschutz zu verhindern.</a:t>
            </a:r>
          </a:p>
          <a:p>
            <a:pPr lvl="1"/>
            <a:r>
              <a:rPr lang="de-DE" dirty="0"/>
              <a:t>Praktische Anwendung: Jeder Auslandskontakt, im Prinzip auch zu Mitgliedern des eigenen Ordens über ausländische Server (vgl. § 39 S. 2).  </a:t>
            </a:r>
          </a:p>
          <a:p>
            <a:r>
              <a:rPr lang="de-DE" u="sng" dirty="0"/>
              <a:t>Stufenprüfung</a:t>
            </a:r>
            <a:r>
              <a:rPr lang="de-DE" dirty="0"/>
              <a:t>:</a:t>
            </a:r>
          </a:p>
          <a:p>
            <a:pPr lvl="1"/>
            <a:r>
              <a:rPr lang="de-DE" dirty="0"/>
              <a:t>Angemessenheitsbeschluss § 40 Abs. 1</a:t>
            </a:r>
          </a:p>
          <a:p>
            <a:pPr lvl="1"/>
            <a:r>
              <a:rPr lang="de-DE" dirty="0"/>
              <a:t>ausreichende Garantien § 40 Abs. 2</a:t>
            </a:r>
          </a:p>
          <a:p>
            <a:pPr lvl="1"/>
            <a:r>
              <a:rPr lang="de-DE" dirty="0"/>
              <a:t>Ausnahmezulässigkeit § 41</a:t>
            </a:r>
          </a:p>
          <a:p>
            <a:r>
              <a:rPr lang="de-DE" u="sng" dirty="0"/>
              <a:t>Konsequenz</a:t>
            </a:r>
            <a:r>
              <a:rPr lang="de-DE" dirty="0"/>
              <a:t>: Ergibt die Stufenprüfung keine Zulässigkeit, liegt eine Datenschutzverletzung vor. </a:t>
            </a:r>
          </a:p>
        </p:txBody>
      </p:sp>
      <p:sp>
        <p:nvSpPr>
          <p:cNvPr id="4" name="Datumsplatzhalter 3">
            <a:extLst>
              <a:ext uri="{FF2B5EF4-FFF2-40B4-BE49-F238E27FC236}">
                <a16:creationId xmlns:a16="http://schemas.microsoft.com/office/drawing/2014/main" id="{4A890B49-9F24-4B60-8FA2-BD4B7F3B467C}"/>
              </a:ext>
            </a:extLst>
          </p:cNvPr>
          <p:cNvSpPr>
            <a:spLocks noGrp="1"/>
          </p:cNvSpPr>
          <p:nvPr>
            <p:ph type="dt" sz="half" idx="10"/>
          </p:nvPr>
        </p:nvSpPr>
        <p:spPr/>
        <p:txBody>
          <a:bodyPr/>
          <a:lstStyle/>
          <a:p>
            <a:fld id="{994927A8-55EF-4117-8894-C00BC976BC35}" type="datetime1">
              <a:rPr lang="de-DE" altLang="de-DE" smtClean="0"/>
              <a:t>09.04.2018</a:t>
            </a:fld>
            <a:endParaRPr lang="de-DE" altLang="de-DE"/>
          </a:p>
        </p:txBody>
      </p:sp>
      <p:sp>
        <p:nvSpPr>
          <p:cNvPr id="5" name="Fußzeilenplatzhalter 4">
            <a:extLst>
              <a:ext uri="{FF2B5EF4-FFF2-40B4-BE49-F238E27FC236}">
                <a16:creationId xmlns:a16="http://schemas.microsoft.com/office/drawing/2014/main" id="{12F1BC3A-DCA8-45B8-9FD4-94011AA49625}"/>
              </a:ext>
            </a:extLst>
          </p:cNvPr>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a:extLst>
              <a:ext uri="{FF2B5EF4-FFF2-40B4-BE49-F238E27FC236}">
                <a16:creationId xmlns:a16="http://schemas.microsoft.com/office/drawing/2014/main" id="{090F79F7-B2F9-4137-A9EC-3D0C2AB0DBAB}"/>
              </a:ext>
            </a:extLst>
          </p:cNvPr>
          <p:cNvSpPr>
            <a:spLocks noGrp="1"/>
          </p:cNvSpPr>
          <p:nvPr>
            <p:ph type="sldNum" sz="quarter" idx="12"/>
          </p:nvPr>
        </p:nvSpPr>
        <p:spPr/>
        <p:txBody>
          <a:bodyPr/>
          <a:lstStyle/>
          <a:p>
            <a:fld id="{0BAC3468-2D2D-4FB1-8CF3-311084CCEAE1}" type="slidenum">
              <a:rPr lang="de-DE" altLang="de-DE" smtClean="0"/>
              <a:pPr/>
              <a:t>22</a:t>
            </a:fld>
            <a:endParaRPr lang="de-DE" altLang="de-DE" dirty="0"/>
          </a:p>
        </p:txBody>
      </p:sp>
    </p:spTree>
    <p:extLst>
      <p:ext uri="{BB962C8B-B14F-4D97-AF65-F5344CB8AC3E}">
        <p14:creationId xmlns:p14="http://schemas.microsoft.com/office/powerpoint/2010/main" val="2537222738"/>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72760C1-5887-4782-A8D7-D73AD40741BA}"/>
              </a:ext>
            </a:extLst>
          </p:cNvPr>
          <p:cNvSpPr>
            <a:spLocks noGrp="1"/>
          </p:cNvSpPr>
          <p:nvPr>
            <p:ph type="title"/>
          </p:nvPr>
        </p:nvSpPr>
        <p:spPr>
          <a:xfrm>
            <a:off x="609600" y="277813"/>
            <a:ext cx="10972800" cy="756228"/>
          </a:xfrm>
        </p:spPr>
        <p:txBody>
          <a:bodyPr/>
          <a:lstStyle/>
          <a:p>
            <a:r>
              <a:rPr lang="de-DE" dirty="0"/>
              <a:t>Fall</a:t>
            </a:r>
          </a:p>
        </p:txBody>
      </p:sp>
      <p:sp>
        <p:nvSpPr>
          <p:cNvPr id="3" name="Inhaltsplatzhalter 2">
            <a:extLst>
              <a:ext uri="{FF2B5EF4-FFF2-40B4-BE49-F238E27FC236}">
                <a16:creationId xmlns:a16="http://schemas.microsoft.com/office/drawing/2014/main" id="{6E9790F2-457F-4F4F-AB39-CD4CAA619095}"/>
              </a:ext>
            </a:extLst>
          </p:cNvPr>
          <p:cNvSpPr>
            <a:spLocks noGrp="1"/>
          </p:cNvSpPr>
          <p:nvPr>
            <p:ph idx="1"/>
          </p:nvPr>
        </p:nvSpPr>
        <p:spPr>
          <a:xfrm>
            <a:off x="393680" y="1073729"/>
            <a:ext cx="10972800" cy="5125460"/>
          </a:xfrm>
        </p:spPr>
        <p:txBody>
          <a:bodyPr/>
          <a:lstStyle/>
          <a:p>
            <a:pPr marL="0" indent="0">
              <a:buNone/>
            </a:pPr>
            <a:r>
              <a:rPr lang="de-DE" dirty="0"/>
              <a:t>Das Erzbistum X schließt einen Vertrag mit Microsoft über die Nutzung von Office 365 auf allen datenverarbeitenden Arbeitsplätzen. In der Folgezeit nutzen die Arbeitsplätze MS </a:t>
            </a:r>
            <a:r>
              <a:rPr lang="de-DE" dirty="0" err="1"/>
              <a:t>One</a:t>
            </a:r>
            <a:r>
              <a:rPr lang="de-DE" dirty="0"/>
              <a:t>, einen Cloudspeicher mit Standort des physikalischen Speichers in den USA. </a:t>
            </a:r>
          </a:p>
          <a:p>
            <a:r>
              <a:rPr lang="de-DE" dirty="0"/>
              <a:t>Welche Vorschriften des KDG sind auf diese Ausgangssituation anzuwenden?</a:t>
            </a:r>
          </a:p>
          <a:p>
            <a:r>
              <a:rPr lang="de-DE" dirty="0"/>
              <a:t>Welche rechtliche Position nehmen das Erzbistum und Microsoft ein?</a:t>
            </a:r>
          </a:p>
          <a:p>
            <a:r>
              <a:rPr lang="de-DE" dirty="0"/>
              <a:t>Ist diese vertragliche Regelung wie gewählt zulässig?</a:t>
            </a:r>
          </a:p>
          <a:p>
            <a:r>
              <a:rPr lang="de-DE" dirty="0"/>
              <a:t>Unterstellt, im Vertrag wäre die Geltung des KDG vereinbart: </a:t>
            </a:r>
          </a:p>
          <a:p>
            <a:pPr marL="742950" lvl="2" indent="-342900">
              <a:buClr>
                <a:schemeClr val="hlink"/>
              </a:buClr>
              <a:buBlip>
                <a:blip r:embed="rId2"/>
              </a:buBlip>
            </a:pPr>
            <a:r>
              <a:rPr lang="de-DE" sz="2200" dirty="0"/>
              <a:t>Gilt dann § 31 Abs. 2 KDG für Microsoft?</a:t>
            </a:r>
          </a:p>
          <a:p>
            <a:pPr marL="742950" lvl="2" indent="-342900">
              <a:buClr>
                <a:schemeClr val="hlink"/>
              </a:buClr>
              <a:buBlip>
                <a:blip r:embed="rId2"/>
              </a:buBlip>
            </a:pPr>
            <a:r>
              <a:rPr lang="de-DE" sz="2200" dirty="0"/>
              <a:t>Was hätte dies sonst für Auswirkungen?</a:t>
            </a:r>
          </a:p>
          <a:p>
            <a:r>
              <a:rPr lang="de-DE" dirty="0"/>
              <a:t>Was wäre eine gangbare Lösung für die Situation?</a:t>
            </a:r>
          </a:p>
        </p:txBody>
      </p:sp>
      <p:sp>
        <p:nvSpPr>
          <p:cNvPr id="4" name="Datumsplatzhalter 3">
            <a:extLst>
              <a:ext uri="{FF2B5EF4-FFF2-40B4-BE49-F238E27FC236}">
                <a16:creationId xmlns:a16="http://schemas.microsoft.com/office/drawing/2014/main" id="{B25AEAEE-9B3D-464D-A9AF-B17779F3B223}"/>
              </a:ext>
            </a:extLst>
          </p:cNvPr>
          <p:cNvSpPr>
            <a:spLocks noGrp="1"/>
          </p:cNvSpPr>
          <p:nvPr>
            <p:ph type="dt" sz="half" idx="10"/>
          </p:nvPr>
        </p:nvSpPr>
        <p:spPr/>
        <p:txBody>
          <a:bodyPr/>
          <a:lstStyle/>
          <a:p>
            <a:fld id="{82AC541C-AE0D-4311-9D38-54D8F8B99B1E}" type="datetime1">
              <a:rPr lang="de-DE" altLang="de-DE" smtClean="0"/>
              <a:t>09.04.2018</a:t>
            </a:fld>
            <a:endParaRPr lang="de-DE" altLang="de-DE"/>
          </a:p>
        </p:txBody>
      </p:sp>
      <p:sp>
        <p:nvSpPr>
          <p:cNvPr id="5" name="Fußzeilenplatzhalter 4">
            <a:extLst>
              <a:ext uri="{FF2B5EF4-FFF2-40B4-BE49-F238E27FC236}">
                <a16:creationId xmlns:a16="http://schemas.microsoft.com/office/drawing/2014/main" id="{DAAA9D98-2F08-49D2-A1D7-FCD42A4DF048}"/>
              </a:ext>
            </a:extLst>
          </p:cNvPr>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a:extLst>
              <a:ext uri="{FF2B5EF4-FFF2-40B4-BE49-F238E27FC236}">
                <a16:creationId xmlns:a16="http://schemas.microsoft.com/office/drawing/2014/main" id="{E7A74E92-02D1-4595-891C-769ABB25A47A}"/>
              </a:ext>
            </a:extLst>
          </p:cNvPr>
          <p:cNvSpPr>
            <a:spLocks noGrp="1"/>
          </p:cNvSpPr>
          <p:nvPr>
            <p:ph type="sldNum" sz="quarter" idx="12"/>
          </p:nvPr>
        </p:nvSpPr>
        <p:spPr/>
        <p:txBody>
          <a:bodyPr/>
          <a:lstStyle/>
          <a:p>
            <a:fld id="{0BAC3468-2D2D-4FB1-8CF3-311084CCEAE1}" type="slidenum">
              <a:rPr lang="de-DE" altLang="de-DE" smtClean="0"/>
              <a:pPr/>
              <a:t>23</a:t>
            </a:fld>
            <a:endParaRPr lang="de-DE" altLang="de-DE" dirty="0"/>
          </a:p>
        </p:txBody>
      </p:sp>
    </p:spTree>
    <p:extLst>
      <p:ext uri="{BB962C8B-B14F-4D97-AF65-F5344CB8AC3E}">
        <p14:creationId xmlns:p14="http://schemas.microsoft.com/office/powerpoint/2010/main" val="3917588236"/>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030015-4AFD-4654-A9AA-2B51DF372E94}"/>
              </a:ext>
            </a:extLst>
          </p:cNvPr>
          <p:cNvSpPr>
            <a:spLocks noGrp="1"/>
          </p:cNvSpPr>
          <p:nvPr>
            <p:ph type="title"/>
          </p:nvPr>
        </p:nvSpPr>
        <p:spPr>
          <a:xfrm>
            <a:off x="624417" y="0"/>
            <a:ext cx="10972800" cy="863125"/>
          </a:xfrm>
        </p:spPr>
        <p:txBody>
          <a:bodyPr/>
          <a:lstStyle/>
          <a:p>
            <a:r>
              <a:rPr lang="de-DE" dirty="0"/>
              <a:t>Rechtsmeinungen zur Datenschutzaufsicht</a:t>
            </a:r>
          </a:p>
        </p:txBody>
      </p:sp>
      <p:sp>
        <p:nvSpPr>
          <p:cNvPr id="3" name="Inhaltsplatzhalter 2">
            <a:extLst>
              <a:ext uri="{FF2B5EF4-FFF2-40B4-BE49-F238E27FC236}">
                <a16:creationId xmlns:a16="http://schemas.microsoft.com/office/drawing/2014/main" id="{552309AA-A63D-4D62-A217-0B73ABAD5DED}"/>
              </a:ext>
            </a:extLst>
          </p:cNvPr>
          <p:cNvSpPr>
            <a:spLocks noGrp="1"/>
          </p:cNvSpPr>
          <p:nvPr>
            <p:ph idx="1"/>
          </p:nvPr>
        </p:nvSpPr>
        <p:spPr>
          <a:xfrm>
            <a:off x="624417" y="863126"/>
            <a:ext cx="10972800" cy="5296376"/>
          </a:xfrm>
        </p:spPr>
        <p:txBody>
          <a:bodyPr>
            <a:normAutofit fontScale="92500" lnSpcReduction="10000"/>
          </a:bodyPr>
          <a:lstStyle/>
          <a:p>
            <a:r>
              <a:rPr lang="de-DE" dirty="0" err="1"/>
              <a:t>Mundil</a:t>
            </a:r>
            <a:r>
              <a:rPr lang="de-DE" dirty="0"/>
              <a:t> in BeckOK Datenschutzrecht, Wolff/Brink, RN 21/22 zu Art. 91</a:t>
            </a:r>
            <a:br>
              <a:rPr lang="de-DE" dirty="0"/>
            </a:br>
            <a:r>
              <a:rPr lang="de-DE" i="1" dirty="0"/>
              <a:t>Dabei ist es zunächst denkbar eine oder mehrere besondere staatliche Aufsichtsbehörden für die Religionsgemeinschaften einzurichten. Diese könnten gegebenenfalls auch mit Mitgliedern der Religionsgemeinschaften besetzt werden. </a:t>
            </a:r>
          </a:p>
          <a:p>
            <a:r>
              <a:rPr lang="de-DE" dirty="0"/>
              <a:t>Paal/Pauly, DS-GVO BDSG 2. Auflage 2018 	</a:t>
            </a:r>
            <a:r>
              <a:rPr lang="de-DE" dirty="0" err="1"/>
              <a:t>Rn</a:t>
            </a:r>
            <a:r>
              <a:rPr lang="de-DE" dirty="0"/>
              <a:t>. 20-21 zu Art. 91</a:t>
            </a:r>
            <a:br>
              <a:rPr lang="de-DE" i="1" dirty="0"/>
            </a:br>
            <a:r>
              <a:rPr lang="de-DE" i="1" dirty="0"/>
              <a:t>Es besteht die Möglichkeit, eine oder mehrere ASB für die Kirchen und religiösen Vereinigungen in den Mitgliedstaaten zu schaffen. Diese könnte entweder als staatliche ASB oder als eigene ASB der Religionsgemeinschaft ausgestaltet sein, solange sie im Einklang mit den Anforderungen an ASB aus Art. </a:t>
            </a:r>
            <a:r>
              <a:rPr lang="de-DE" i="1" dirty="0">
                <a:hlinkClick r:id="rId2"/>
              </a:rPr>
              <a:t>51</a:t>
            </a:r>
            <a:r>
              <a:rPr lang="de-DE" i="1" dirty="0"/>
              <a:t> ff. stehen.</a:t>
            </a:r>
          </a:p>
          <a:p>
            <a:r>
              <a:rPr lang="de-DE" dirty="0" err="1"/>
              <a:t>Schantz</a:t>
            </a:r>
            <a:r>
              <a:rPr lang="de-DE" dirty="0"/>
              <a:t>/Wolff, Das neue Datenschutzrecht, G. Besondere Verarbeitungssituationen </a:t>
            </a:r>
            <a:r>
              <a:rPr lang="de-DE" dirty="0" err="1"/>
              <a:t>Rn</a:t>
            </a:r>
            <a:r>
              <a:rPr lang="de-DE" dirty="0"/>
              <a:t>. 1368-1372, </a:t>
            </a:r>
            <a:r>
              <a:rPr lang="de-DE" dirty="0" err="1"/>
              <a:t>beck</a:t>
            </a:r>
            <a:r>
              <a:rPr lang="de-DE" dirty="0"/>
              <a:t>-online</a:t>
            </a:r>
            <a:r>
              <a:rPr lang="de-DE" i="1" dirty="0"/>
              <a:t>)</a:t>
            </a:r>
            <a:br>
              <a:rPr lang="de-DE" i="1" dirty="0"/>
            </a:br>
            <a:r>
              <a:rPr lang="de-DE" i="1" dirty="0"/>
              <a:t>Sie kann eine eigene Aufsichtsbehörde sein, muss aber die Kriterien des Kapitels 4 genügen. Es kann daher keine Instanz sein, die innerhalb der Kirche Weisungen der Kirche unterliegt. Man wird auch verlangen müssen, dass es eine Aufsichtsbehörde des Staates und nicht der Kirchenorganisation selbst ist. Die Literatur spricht zu recht von einer unlösbaren Aufgabe.</a:t>
            </a:r>
          </a:p>
          <a:p>
            <a:pPr marL="0" indent="0">
              <a:buNone/>
            </a:pPr>
            <a:endParaRPr lang="de-DE" dirty="0"/>
          </a:p>
        </p:txBody>
      </p:sp>
      <p:sp>
        <p:nvSpPr>
          <p:cNvPr id="4" name="Datumsplatzhalter 3">
            <a:extLst>
              <a:ext uri="{FF2B5EF4-FFF2-40B4-BE49-F238E27FC236}">
                <a16:creationId xmlns:a16="http://schemas.microsoft.com/office/drawing/2014/main" id="{B24FC1EA-D69E-40B8-B399-01C7097F8991}"/>
              </a:ext>
            </a:extLst>
          </p:cNvPr>
          <p:cNvSpPr>
            <a:spLocks noGrp="1"/>
          </p:cNvSpPr>
          <p:nvPr>
            <p:ph type="dt" sz="half" idx="10"/>
          </p:nvPr>
        </p:nvSpPr>
        <p:spPr/>
        <p:txBody>
          <a:bodyPr/>
          <a:lstStyle/>
          <a:p>
            <a:fld id="{82AC541C-AE0D-4311-9D38-54D8F8B99B1E}" type="datetime1">
              <a:rPr lang="de-DE" altLang="de-DE" smtClean="0"/>
              <a:t>09.04.2018</a:t>
            </a:fld>
            <a:endParaRPr lang="de-DE" altLang="de-DE"/>
          </a:p>
        </p:txBody>
      </p:sp>
      <p:sp>
        <p:nvSpPr>
          <p:cNvPr id="5" name="Fußzeilenplatzhalter 4">
            <a:extLst>
              <a:ext uri="{FF2B5EF4-FFF2-40B4-BE49-F238E27FC236}">
                <a16:creationId xmlns:a16="http://schemas.microsoft.com/office/drawing/2014/main" id="{3172BEEB-D010-47F6-A91C-37671F498EF4}"/>
              </a:ext>
            </a:extLst>
          </p:cNvPr>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a:extLst>
              <a:ext uri="{FF2B5EF4-FFF2-40B4-BE49-F238E27FC236}">
                <a16:creationId xmlns:a16="http://schemas.microsoft.com/office/drawing/2014/main" id="{D8D6B548-0E36-41C7-9D4A-06465F5A7642}"/>
              </a:ext>
            </a:extLst>
          </p:cNvPr>
          <p:cNvSpPr>
            <a:spLocks noGrp="1"/>
          </p:cNvSpPr>
          <p:nvPr>
            <p:ph type="sldNum" sz="quarter" idx="12"/>
          </p:nvPr>
        </p:nvSpPr>
        <p:spPr/>
        <p:txBody>
          <a:bodyPr/>
          <a:lstStyle/>
          <a:p>
            <a:fld id="{0BAC3468-2D2D-4FB1-8CF3-311084CCEAE1}" type="slidenum">
              <a:rPr lang="de-DE" altLang="de-DE" smtClean="0"/>
              <a:pPr/>
              <a:t>24</a:t>
            </a:fld>
            <a:endParaRPr lang="de-DE" altLang="de-DE" dirty="0"/>
          </a:p>
        </p:txBody>
      </p:sp>
    </p:spTree>
    <p:extLst>
      <p:ext uri="{BB962C8B-B14F-4D97-AF65-F5344CB8AC3E}">
        <p14:creationId xmlns:p14="http://schemas.microsoft.com/office/powerpoint/2010/main" val="3453485768"/>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346CBD-FDCB-4BCF-936C-866CA7807ED7}"/>
              </a:ext>
            </a:extLst>
          </p:cNvPr>
          <p:cNvSpPr>
            <a:spLocks noGrp="1"/>
          </p:cNvSpPr>
          <p:nvPr>
            <p:ph type="title"/>
          </p:nvPr>
        </p:nvSpPr>
        <p:spPr>
          <a:xfrm>
            <a:off x="609600" y="99781"/>
            <a:ext cx="10972800" cy="1143000"/>
          </a:xfrm>
        </p:spPr>
        <p:txBody>
          <a:bodyPr/>
          <a:lstStyle/>
          <a:p>
            <a:r>
              <a:rPr lang="de-DE" dirty="0"/>
              <a:t>Die erweiterten Aufgaben der Datenschutzaufsicht</a:t>
            </a:r>
          </a:p>
        </p:txBody>
      </p:sp>
      <p:sp>
        <p:nvSpPr>
          <p:cNvPr id="3" name="Inhaltsplatzhalter 2">
            <a:extLst>
              <a:ext uri="{FF2B5EF4-FFF2-40B4-BE49-F238E27FC236}">
                <a16:creationId xmlns:a16="http://schemas.microsoft.com/office/drawing/2014/main" id="{6DB018A2-44FA-4945-913D-41F544593039}"/>
              </a:ext>
            </a:extLst>
          </p:cNvPr>
          <p:cNvSpPr>
            <a:spLocks noGrp="1"/>
          </p:cNvSpPr>
          <p:nvPr>
            <p:ph idx="1"/>
          </p:nvPr>
        </p:nvSpPr>
        <p:spPr>
          <a:xfrm>
            <a:off x="609600" y="1163637"/>
            <a:ext cx="11094297" cy="4530725"/>
          </a:xfrm>
        </p:spPr>
        <p:txBody>
          <a:bodyPr/>
          <a:lstStyle/>
          <a:p>
            <a:r>
              <a:rPr lang="de-DE" dirty="0"/>
              <a:t>Grundsätzlich ändert das KDG nichts an der prinzipiellen Aufgabenverteilung:</a:t>
            </a:r>
          </a:p>
          <a:p>
            <a:pPr lvl="1"/>
            <a:r>
              <a:rPr lang="de-DE" dirty="0"/>
              <a:t>Der Verantwortliche und der betriebliche Datenschutzbeauftragte leisten das Datenschutzmanagement mit der </a:t>
            </a:r>
          </a:p>
          <a:p>
            <a:pPr lvl="2"/>
            <a:r>
              <a:rPr lang="de-DE" dirty="0"/>
              <a:t>– ggfs. zentralen – Organisation des Datenschutzes in den Dienststellen</a:t>
            </a:r>
          </a:p>
          <a:p>
            <a:pPr lvl="2"/>
            <a:r>
              <a:rPr lang="de-DE" dirty="0"/>
              <a:t>Gewährleistung der IT-Sicherheit</a:t>
            </a:r>
          </a:p>
          <a:p>
            <a:pPr lvl="2"/>
            <a:r>
              <a:rPr lang="de-DE" dirty="0"/>
              <a:t>Schulung und Fortbildung der Mitarbeiter</a:t>
            </a:r>
          </a:p>
          <a:p>
            <a:pPr lvl="2"/>
            <a:r>
              <a:rPr lang="de-DE" dirty="0"/>
              <a:t>Erstellung von Verträgen zur ausgelagerten Datenverarbeitung (Argument: Nur der Verantwortliche und der von ihm eingesetzte betriebliche Datenschutzbeauftragte haben die dafür notwendige Sachkenntnis).</a:t>
            </a:r>
          </a:p>
          <a:p>
            <a:pPr lvl="1"/>
            <a:r>
              <a:rPr lang="de-DE" dirty="0"/>
              <a:t>Die Datenschutzaufsicht prüft und überwacht Zulässigkeit und  Zweckmäßigkeit der Maßnahmen.</a:t>
            </a:r>
          </a:p>
          <a:p>
            <a:r>
              <a:rPr lang="de-DE" dirty="0"/>
              <a:t>Das KD-OG gibt aber der Datenschutzaufsicht zusätzliche (zentrale) Aufgaben, die eigentlich noch dem Datenschutzmanagement zuzurechnen sind. </a:t>
            </a:r>
          </a:p>
          <a:p>
            <a:endParaRPr lang="de-DE" dirty="0"/>
          </a:p>
          <a:p>
            <a:pPr lvl="2"/>
            <a:endParaRPr lang="de-DE" dirty="0"/>
          </a:p>
          <a:p>
            <a:pPr lvl="2"/>
            <a:endParaRPr lang="de-DE" dirty="0"/>
          </a:p>
        </p:txBody>
      </p:sp>
      <p:sp>
        <p:nvSpPr>
          <p:cNvPr id="4" name="Datumsplatzhalter 3">
            <a:extLst>
              <a:ext uri="{FF2B5EF4-FFF2-40B4-BE49-F238E27FC236}">
                <a16:creationId xmlns:a16="http://schemas.microsoft.com/office/drawing/2014/main" id="{AC62939F-A7F2-4C2E-98E1-3BAC365B5A08}"/>
              </a:ext>
            </a:extLst>
          </p:cNvPr>
          <p:cNvSpPr>
            <a:spLocks noGrp="1"/>
          </p:cNvSpPr>
          <p:nvPr>
            <p:ph type="dt" sz="half" idx="10"/>
          </p:nvPr>
        </p:nvSpPr>
        <p:spPr/>
        <p:txBody>
          <a:bodyPr/>
          <a:lstStyle/>
          <a:p>
            <a:fld id="{D3F3E48F-359F-443D-8BFC-4F11693049C3}" type="datetime1">
              <a:rPr lang="de-DE" altLang="de-DE" smtClean="0"/>
              <a:t>09.04.2018</a:t>
            </a:fld>
            <a:endParaRPr lang="de-DE" altLang="de-DE"/>
          </a:p>
        </p:txBody>
      </p:sp>
      <p:sp>
        <p:nvSpPr>
          <p:cNvPr id="5" name="Fußzeilenplatzhalter 4">
            <a:extLst>
              <a:ext uri="{FF2B5EF4-FFF2-40B4-BE49-F238E27FC236}">
                <a16:creationId xmlns:a16="http://schemas.microsoft.com/office/drawing/2014/main" id="{E490246E-44E3-4ECD-8890-769AA63B3ADF}"/>
              </a:ext>
            </a:extLst>
          </p:cNvPr>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a:extLst>
              <a:ext uri="{FF2B5EF4-FFF2-40B4-BE49-F238E27FC236}">
                <a16:creationId xmlns:a16="http://schemas.microsoft.com/office/drawing/2014/main" id="{3DE4025B-70C6-44FA-858F-8D12701F0FBB}"/>
              </a:ext>
            </a:extLst>
          </p:cNvPr>
          <p:cNvSpPr>
            <a:spLocks noGrp="1"/>
          </p:cNvSpPr>
          <p:nvPr>
            <p:ph type="sldNum" sz="quarter" idx="12"/>
          </p:nvPr>
        </p:nvSpPr>
        <p:spPr/>
        <p:txBody>
          <a:bodyPr/>
          <a:lstStyle/>
          <a:p>
            <a:fld id="{0BAC3468-2D2D-4FB1-8CF3-311084CCEAE1}" type="slidenum">
              <a:rPr lang="de-DE" altLang="de-DE" smtClean="0"/>
              <a:pPr/>
              <a:t>25</a:t>
            </a:fld>
            <a:endParaRPr lang="de-DE" altLang="de-DE" dirty="0"/>
          </a:p>
        </p:txBody>
      </p:sp>
    </p:spTree>
    <p:extLst>
      <p:ext uri="{BB962C8B-B14F-4D97-AF65-F5344CB8AC3E}">
        <p14:creationId xmlns:p14="http://schemas.microsoft.com/office/powerpoint/2010/main" val="4265623739"/>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0AA860-036E-426F-9644-43E9A3D805EB}"/>
              </a:ext>
            </a:extLst>
          </p:cNvPr>
          <p:cNvSpPr>
            <a:spLocks noGrp="1"/>
          </p:cNvSpPr>
          <p:nvPr>
            <p:ph type="title"/>
          </p:nvPr>
        </p:nvSpPr>
        <p:spPr>
          <a:xfrm>
            <a:off x="838200" y="0"/>
            <a:ext cx="10515600" cy="1325563"/>
          </a:xfrm>
        </p:spPr>
        <p:txBody>
          <a:bodyPr/>
          <a:lstStyle/>
          <a:p>
            <a:r>
              <a:rPr lang="de-DE" dirty="0">
                <a:solidFill>
                  <a:srgbClr val="FFC000"/>
                </a:solidFill>
              </a:rPr>
              <a:t>Zusätzliche Aufgaben der Datenschutzaufsicht </a:t>
            </a:r>
            <a:br>
              <a:rPr lang="de-DE" dirty="0">
                <a:solidFill>
                  <a:srgbClr val="FFC000"/>
                </a:solidFill>
              </a:rPr>
            </a:br>
            <a:r>
              <a:rPr lang="de-DE" dirty="0">
                <a:solidFill>
                  <a:srgbClr val="FFC000"/>
                </a:solidFill>
              </a:rPr>
              <a:t>§ 44 Abs. 3 KDG</a:t>
            </a:r>
          </a:p>
        </p:txBody>
      </p:sp>
      <p:sp>
        <p:nvSpPr>
          <p:cNvPr id="8" name="Inhaltsplatzhalter 7">
            <a:extLst>
              <a:ext uri="{FF2B5EF4-FFF2-40B4-BE49-F238E27FC236}">
                <a16:creationId xmlns:a16="http://schemas.microsoft.com/office/drawing/2014/main" id="{C241139A-8118-4667-9A08-2F77D695A9AF}"/>
              </a:ext>
            </a:extLst>
          </p:cNvPr>
          <p:cNvSpPr>
            <a:spLocks noGrp="1"/>
          </p:cNvSpPr>
          <p:nvPr>
            <p:ph sz="half" idx="2"/>
          </p:nvPr>
        </p:nvSpPr>
        <p:spPr>
          <a:xfrm>
            <a:off x="109182" y="1542197"/>
            <a:ext cx="5602849" cy="4701441"/>
          </a:xfrm>
        </p:spPr>
        <p:txBody>
          <a:bodyPr/>
          <a:lstStyle/>
          <a:p>
            <a:pPr marL="457200" indent="-457200">
              <a:buClr>
                <a:schemeClr val="tx1"/>
              </a:buClr>
              <a:buFont typeface="+mj-lt"/>
              <a:buAutoNum type="arabicParenBoth"/>
            </a:pPr>
            <a:r>
              <a:rPr lang="de-DE" dirty="0"/>
              <a:t>Sensibilisierung der Öffentlichkeit</a:t>
            </a:r>
          </a:p>
          <a:p>
            <a:pPr marL="457200" indent="-457200">
              <a:buClr>
                <a:schemeClr val="tx1"/>
              </a:buClr>
              <a:buFont typeface="+mj-lt"/>
              <a:buAutoNum type="arabicParenBoth"/>
            </a:pPr>
            <a:r>
              <a:rPr lang="de-DE" dirty="0"/>
              <a:t>Beratung zu Maßnahmen</a:t>
            </a:r>
          </a:p>
          <a:p>
            <a:pPr marL="457200" indent="-457200">
              <a:buClr>
                <a:schemeClr val="tx1"/>
              </a:buClr>
              <a:buFont typeface="+mj-lt"/>
              <a:buAutoNum type="arabicParenBoth"/>
            </a:pPr>
            <a:r>
              <a:rPr lang="de-DE" dirty="0"/>
              <a:t>Sensibilisierung d. Verantwortlichen</a:t>
            </a:r>
          </a:p>
          <a:p>
            <a:pPr marL="457200" indent="-457200">
              <a:buClr>
                <a:schemeClr val="tx1"/>
              </a:buClr>
              <a:buFont typeface="+mj-lt"/>
              <a:buAutoNum type="arabicParenBoth"/>
            </a:pPr>
            <a:r>
              <a:rPr lang="de-DE" dirty="0"/>
              <a:t>Erteilung von Informationen zur Ausübung der Rechte</a:t>
            </a:r>
          </a:p>
          <a:p>
            <a:pPr marL="457200" indent="-457200">
              <a:buClr>
                <a:schemeClr val="tx1"/>
              </a:buClr>
              <a:buFont typeface="+mj-lt"/>
              <a:buAutoNum type="arabicParenBoth"/>
            </a:pPr>
            <a:r>
              <a:rPr lang="de-DE" dirty="0">
                <a:solidFill>
                  <a:srgbClr val="FF0000"/>
                </a:solidFill>
              </a:rPr>
              <a:t>Befassung mit Beschwerden und Unterrichtung des </a:t>
            </a:r>
            <a:r>
              <a:rPr lang="de-DE" dirty="0" err="1">
                <a:solidFill>
                  <a:srgbClr val="FF0000"/>
                </a:solidFill>
              </a:rPr>
              <a:t>Beschwerdefüh-rers</a:t>
            </a:r>
            <a:r>
              <a:rPr lang="de-DE" dirty="0">
                <a:solidFill>
                  <a:srgbClr val="FF0000"/>
                </a:solidFill>
              </a:rPr>
              <a:t>; Vorhalten von Mustern für Beschwerden</a:t>
            </a:r>
          </a:p>
          <a:p>
            <a:pPr marL="457200" indent="-457200">
              <a:buClr>
                <a:schemeClr val="tx1"/>
              </a:buClr>
              <a:buFont typeface="+mj-lt"/>
              <a:buAutoNum type="arabicParenBoth"/>
            </a:pPr>
            <a:r>
              <a:rPr lang="de-DE" dirty="0">
                <a:solidFill>
                  <a:srgbClr val="FF0000"/>
                </a:solidFill>
              </a:rPr>
              <a:t>Zusammenarbeit mit anderen Datenschutzaufsichten</a:t>
            </a:r>
            <a:br>
              <a:rPr lang="de-DE" dirty="0">
                <a:solidFill>
                  <a:srgbClr val="FF0000"/>
                </a:solidFill>
              </a:rPr>
            </a:br>
            <a:endParaRPr lang="de-DE" dirty="0">
              <a:solidFill>
                <a:srgbClr val="FF0000"/>
              </a:solidFill>
            </a:endParaRPr>
          </a:p>
        </p:txBody>
      </p:sp>
      <p:sp>
        <p:nvSpPr>
          <p:cNvPr id="10" name="Inhaltsplatzhalter 9">
            <a:extLst>
              <a:ext uri="{FF2B5EF4-FFF2-40B4-BE49-F238E27FC236}">
                <a16:creationId xmlns:a16="http://schemas.microsoft.com/office/drawing/2014/main" id="{BFE3139E-BD01-4FDA-A637-236C92AA4AC9}"/>
              </a:ext>
            </a:extLst>
          </p:cNvPr>
          <p:cNvSpPr>
            <a:spLocks noGrp="1"/>
          </p:cNvSpPr>
          <p:nvPr>
            <p:ph sz="quarter" idx="4"/>
          </p:nvPr>
        </p:nvSpPr>
        <p:spPr>
          <a:xfrm>
            <a:off x="6096000" y="1431499"/>
            <a:ext cx="5410200" cy="4701441"/>
          </a:xfrm>
        </p:spPr>
        <p:txBody>
          <a:bodyPr/>
          <a:lstStyle/>
          <a:p>
            <a:pPr marL="457200" indent="-457200">
              <a:buClr>
                <a:schemeClr val="tx1"/>
              </a:buClr>
              <a:buFont typeface="+mj-lt"/>
              <a:buAutoNum type="arabicParenBoth" startAt="7"/>
            </a:pPr>
            <a:r>
              <a:rPr lang="de-DE" dirty="0"/>
              <a:t>Durchführung von Untersuchungen</a:t>
            </a:r>
          </a:p>
          <a:p>
            <a:pPr marL="457200" indent="-457200">
              <a:buClr>
                <a:schemeClr val="tx1"/>
              </a:buClr>
              <a:buFont typeface="+mj-lt"/>
              <a:buAutoNum type="arabicParenBoth" startAt="7"/>
            </a:pPr>
            <a:r>
              <a:rPr lang="de-DE" dirty="0"/>
              <a:t>Verfolgung der Entwicklungen</a:t>
            </a:r>
          </a:p>
          <a:p>
            <a:pPr marL="457200" indent="-457200">
              <a:buClr>
                <a:schemeClr val="tx1"/>
              </a:buClr>
              <a:buFont typeface="+mj-lt"/>
              <a:buAutoNum type="arabicParenBoth" startAt="7"/>
            </a:pPr>
            <a:r>
              <a:rPr lang="de-DE" dirty="0"/>
              <a:t>Listen der Verarbeitungsarten für Folgeabschätzungen</a:t>
            </a:r>
          </a:p>
          <a:p>
            <a:pPr marL="457200" indent="-457200">
              <a:buClr>
                <a:schemeClr val="tx1"/>
              </a:buClr>
              <a:buFont typeface="+mj-lt"/>
              <a:buAutoNum type="arabicParenBoth" startAt="7"/>
            </a:pPr>
            <a:r>
              <a:rPr lang="de-DE" dirty="0"/>
              <a:t>Beratung zu Verfahren mit Folgeabschätzung</a:t>
            </a:r>
          </a:p>
          <a:p>
            <a:pPr marL="457200" indent="-457200">
              <a:buClr>
                <a:schemeClr val="tx1"/>
              </a:buClr>
              <a:buFont typeface="+mj-lt"/>
              <a:buAutoNum type="arabicParenBoth" startAt="7"/>
            </a:pPr>
            <a:r>
              <a:rPr lang="de-DE" dirty="0">
                <a:solidFill>
                  <a:srgbClr val="FF0000"/>
                </a:solidFill>
              </a:rPr>
              <a:t>Führen von internen Verzeichnissen über Verstöße</a:t>
            </a:r>
          </a:p>
          <a:p>
            <a:pPr marL="457200" indent="-457200">
              <a:buClr>
                <a:schemeClr val="tx1"/>
              </a:buClr>
              <a:buFont typeface="+mj-lt"/>
              <a:buAutoNum type="arabicParenBoth" startAt="7"/>
            </a:pPr>
            <a:r>
              <a:rPr lang="de-DE" dirty="0"/>
              <a:t>jede sonstige Aufgabe?</a:t>
            </a:r>
          </a:p>
          <a:p>
            <a:pPr marL="457200" indent="-457200">
              <a:buClr>
                <a:schemeClr val="tx1"/>
              </a:buClr>
              <a:buFont typeface="+mj-lt"/>
              <a:buAutoNum type="arabicParenBoth" startAt="7"/>
            </a:pPr>
            <a:r>
              <a:rPr lang="de-DE" dirty="0">
                <a:solidFill>
                  <a:srgbClr val="92D050"/>
                </a:solidFill>
              </a:rPr>
              <a:t>fakultativ: Empfehlungen und Standardvertragsklauseln Abs. 4 </a:t>
            </a:r>
          </a:p>
        </p:txBody>
      </p:sp>
      <p:sp>
        <p:nvSpPr>
          <p:cNvPr id="4" name="Datumsplatzhalter 3">
            <a:extLst>
              <a:ext uri="{FF2B5EF4-FFF2-40B4-BE49-F238E27FC236}">
                <a16:creationId xmlns:a16="http://schemas.microsoft.com/office/drawing/2014/main" id="{4F682597-E178-496C-A329-0CF9262B67C5}"/>
              </a:ext>
            </a:extLst>
          </p:cNvPr>
          <p:cNvSpPr>
            <a:spLocks noGrp="1"/>
          </p:cNvSpPr>
          <p:nvPr>
            <p:ph type="dt" sz="half" idx="10"/>
          </p:nvPr>
        </p:nvSpPr>
        <p:spPr/>
        <p:txBody>
          <a:bodyPr/>
          <a:lstStyle/>
          <a:p>
            <a:fld id="{34A02CB1-13EF-4FDF-A02B-8A72DF2AC195}" type="datetime1">
              <a:rPr lang="de-DE" altLang="de-DE" smtClean="0"/>
              <a:t>09.04.2018</a:t>
            </a:fld>
            <a:endParaRPr lang="de-DE" altLang="de-DE"/>
          </a:p>
        </p:txBody>
      </p:sp>
      <p:sp>
        <p:nvSpPr>
          <p:cNvPr id="5" name="Fußzeilenplatzhalter 4">
            <a:extLst>
              <a:ext uri="{FF2B5EF4-FFF2-40B4-BE49-F238E27FC236}">
                <a16:creationId xmlns:a16="http://schemas.microsoft.com/office/drawing/2014/main" id="{77156EF3-AAB1-4ACC-8F66-76C7F35A62EC}"/>
              </a:ext>
            </a:extLst>
          </p:cNvPr>
          <p:cNvSpPr>
            <a:spLocks noGrp="1"/>
          </p:cNvSpPr>
          <p:nvPr>
            <p:ph type="ftr" sz="quarter" idx="11"/>
          </p:nvPr>
        </p:nvSpPr>
        <p:spPr>
          <a:xfrm>
            <a:off x="4165600" y="6248400"/>
            <a:ext cx="4572000" cy="457200"/>
          </a:xfrm>
        </p:spPr>
        <p:txBody>
          <a:bodyPr/>
          <a:lstStyle/>
          <a:p>
            <a:r>
              <a:rPr lang="de-DE" altLang="de-DE"/>
              <a:t>Update für betriebliche Datenschutzbeauftragte 2018</a:t>
            </a:r>
            <a:endParaRPr lang="de-DE" altLang="de-DE" dirty="0"/>
          </a:p>
        </p:txBody>
      </p:sp>
      <p:sp>
        <p:nvSpPr>
          <p:cNvPr id="6" name="Foliennummernplatzhalter 5">
            <a:extLst>
              <a:ext uri="{FF2B5EF4-FFF2-40B4-BE49-F238E27FC236}">
                <a16:creationId xmlns:a16="http://schemas.microsoft.com/office/drawing/2014/main" id="{078E6CEC-8BEE-47BC-8316-6D5BC07A7D4F}"/>
              </a:ext>
            </a:extLst>
          </p:cNvPr>
          <p:cNvSpPr>
            <a:spLocks noGrp="1"/>
          </p:cNvSpPr>
          <p:nvPr>
            <p:ph type="sldNum" sz="quarter" idx="12"/>
          </p:nvPr>
        </p:nvSpPr>
        <p:spPr/>
        <p:txBody>
          <a:bodyPr/>
          <a:lstStyle/>
          <a:p>
            <a:fld id="{0BAC3468-2D2D-4FB1-8CF3-311084CCEAE1}" type="slidenum">
              <a:rPr lang="de-DE" altLang="de-DE" smtClean="0"/>
              <a:pPr/>
              <a:t>26</a:t>
            </a:fld>
            <a:endParaRPr lang="de-DE" altLang="de-DE" dirty="0"/>
          </a:p>
        </p:txBody>
      </p:sp>
    </p:spTree>
    <p:extLst>
      <p:ext uri="{BB962C8B-B14F-4D97-AF65-F5344CB8AC3E}">
        <p14:creationId xmlns:p14="http://schemas.microsoft.com/office/powerpoint/2010/main" val="59512301"/>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el 9">
            <a:extLst>
              <a:ext uri="{FF2B5EF4-FFF2-40B4-BE49-F238E27FC236}">
                <a16:creationId xmlns:a16="http://schemas.microsoft.com/office/drawing/2014/main" id="{EFE99297-2786-4D01-B667-A253D8B16766}"/>
              </a:ext>
            </a:extLst>
          </p:cNvPr>
          <p:cNvSpPr>
            <a:spLocks noGrp="1"/>
          </p:cNvSpPr>
          <p:nvPr>
            <p:ph type="title"/>
          </p:nvPr>
        </p:nvSpPr>
        <p:spPr/>
        <p:txBody>
          <a:bodyPr/>
          <a:lstStyle/>
          <a:p>
            <a:r>
              <a:rPr lang="de-DE" dirty="0"/>
              <a:t>Fall </a:t>
            </a:r>
          </a:p>
        </p:txBody>
      </p:sp>
      <p:sp>
        <p:nvSpPr>
          <p:cNvPr id="11" name="Inhaltsplatzhalter 10">
            <a:extLst>
              <a:ext uri="{FF2B5EF4-FFF2-40B4-BE49-F238E27FC236}">
                <a16:creationId xmlns:a16="http://schemas.microsoft.com/office/drawing/2014/main" id="{BC125482-4CF2-483B-A567-03F5EB9D9906}"/>
              </a:ext>
            </a:extLst>
          </p:cNvPr>
          <p:cNvSpPr>
            <a:spLocks noGrp="1"/>
          </p:cNvSpPr>
          <p:nvPr>
            <p:ph idx="1"/>
          </p:nvPr>
        </p:nvSpPr>
        <p:spPr/>
        <p:txBody>
          <a:bodyPr/>
          <a:lstStyle/>
          <a:p>
            <a:pPr marL="0" indent="0">
              <a:buNone/>
            </a:pPr>
            <a:r>
              <a:rPr lang="de-DE" dirty="0"/>
              <a:t>In einem kirchlichen Krankenhaus unterrichten die Ärzte F, G und H, die dort beruflich tätig sind, ihre Studenten. Sie nutzen für den Unterricht Präsentationen, die auf einem Laptop gespeichert sind. Der Laptop bleibt jedes Mal nach Beendigung des Unterrichts im Vorlesungsraum stehen.</a:t>
            </a:r>
          </a:p>
          <a:p>
            <a:pPr marL="0" indent="0">
              <a:buNone/>
            </a:pPr>
            <a:endParaRPr lang="de-DE" dirty="0"/>
          </a:p>
          <a:p>
            <a:pPr marL="0" indent="0">
              <a:buNone/>
            </a:pPr>
            <a:r>
              <a:rPr lang="de-DE" dirty="0"/>
              <a:t>Eines Tages fehlt der Laptop. Bei der Anhörung der Ärzte stellt sich heraus, dass die Präsentationen Röntgenbilder und andere Aufnahmen von Patienten enthielten, die auch noch dazu namentlich genannt waren. </a:t>
            </a:r>
          </a:p>
          <a:p>
            <a:pPr marL="0" indent="0">
              <a:buNone/>
            </a:pPr>
            <a:endParaRPr lang="de-DE" dirty="0"/>
          </a:p>
          <a:p>
            <a:pPr marL="0" indent="0">
              <a:buNone/>
            </a:pPr>
            <a:r>
              <a:rPr lang="de-DE" dirty="0"/>
              <a:t>Was hat der Klinikvorstand zu unternehmen?</a:t>
            </a:r>
          </a:p>
        </p:txBody>
      </p:sp>
      <p:sp>
        <p:nvSpPr>
          <p:cNvPr id="7" name="Datumsplatzhalter 6">
            <a:extLst>
              <a:ext uri="{FF2B5EF4-FFF2-40B4-BE49-F238E27FC236}">
                <a16:creationId xmlns:a16="http://schemas.microsoft.com/office/drawing/2014/main" id="{06363AFE-C28B-46FE-820B-BA0978611C8E}"/>
              </a:ext>
            </a:extLst>
          </p:cNvPr>
          <p:cNvSpPr>
            <a:spLocks noGrp="1"/>
          </p:cNvSpPr>
          <p:nvPr>
            <p:ph type="dt" sz="half" idx="10"/>
          </p:nvPr>
        </p:nvSpPr>
        <p:spPr/>
        <p:txBody>
          <a:bodyPr/>
          <a:lstStyle/>
          <a:p>
            <a:fld id="{8462D21A-A669-4719-BBE2-FABE4E965CFF}" type="datetime1">
              <a:rPr lang="de-DE" altLang="de-DE" smtClean="0"/>
              <a:t>09.04.2018</a:t>
            </a:fld>
            <a:endParaRPr lang="de-DE" altLang="de-DE"/>
          </a:p>
        </p:txBody>
      </p:sp>
      <p:sp>
        <p:nvSpPr>
          <p:cNvPr id="8" name="Fußzeilenplatzhalter 7">
            <a:extLst>
              <a:ext uri="{FF2B5EF4-FFF2-40B4-BE49-F238E27FC236}">
                <a16:creationId xmlns:a16="http://schemas.microsoft.com/office/drawing/2014/main" id="{C654287B-4720-4160-9533-95EDB31C8F47}"/>
              </a:ext>
            </a:extLst>
          </p:cNvPr>
          <p:cNvSpPr>
            <a:spLocks noGrp="1"/>
          </p:cNvSpPr>
          <p:nvPr>
            <p:ph type="ftr" sz="quarter" idx="11"/>
          </p:nvPr>
        </p:nvSpPr>
        <p:spPr/>
        <p:txBody>
          <a:bodyPr/>
          <a:lstStyle/>
          <a:p>
            <a:r>
              <a:rPr lang="de-DE" altLang="de-DE"/>
              <a:t>Update für betriebliche Datenschutzbeauftragte 2018</a:t>
            </a:r>
          </a:p>
        </p:txBody>
      </p:sp>
      <p:sp>
        <p:nvSpPr>
          <p:cNvPr id="9" name="Foliennummernplatzhalter 8">
            <a:extLst>
              <a:ext uri="{FF2B5EF4-FFF2-40B4-BE49-F238E27FC236}">
                <a16:creationId xmlns:a16="http://schemas.microsoft.com/office/drawing/2014/main" id="{2BBDD4DF-2114-433D-8558-3A8871A4425D}"/>
              </a:ext>
            </a:extLst>
          </p:cNvPr>
          <p:cNvSpPr>
            <a:spLocks noGrp="1"/>
          </p:cNvSpPr>
          <p:nvPr>
            <p:ph type="sldNum" sz="quarter" idx="12"/>
          </p:nvPr>
        </p:nvSpPr>
        <p:spPr/>
        <p:txBody>
          <a:bodyPr/>
          <a:lstStyle/>
          <a:p>
            <a:fld id="{CBB3751E-3601-4129-A35E-3A82482F4A6C}" type="slidenum">
              <a:rPr lang="de-DE" altLang="de-DE" smtClean="0"/>
              <a:pPr/>
              <a:t>27</a:t>
            </a:fld>
            <a:endParaRPr lang="de-DE" altLang="de-DE"/>
          </a:p>
        </p:txBody>
      </p:sp>
    </p:spTree>
    <p:extLst>
      <p:ext uri="{BB962C8B-B14F-4D97-AF65-F5344CB8AC3E}">
        <p14:creationId xmlns:p14="http://schemas.microsoft.com/office/powerpoint/2010/main" val="1208630115"/>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el 9">
            <a:extLst>
              <a:ext uri="{FF2B5EF4-FFF2-40B4-BE49-F238E27FC236}">
                <a16:creationId xmlns:a16="http://schemas.microsoft.com/office/drawing/2014/main" id="{4BDB59FB-2F60-4CB2-9884-B9649ADF6759}"/>
              </a:ext>
            </a:extLst>
          </p:cNvPr>
          <p:cNvSpPr>
            <a:spLocks noGrp="1"/>
          </p:cNvSpPr>
          <p:nvPr>
            <p:ph type="title"/>
          </p:nvPr>
        </p:nvSpPr>
        <p:spPr/>
        <p:txBody>
          <a:bodyPr/>
          <a:lstStyle/>
          <a:p>
            <a:r>
              <a:rPr lang="de-DE" dirty="0"/>
              <a:t>Meldung von Datenschutzverletzungen</a:t>
            </a:r>
          </a:p>
        </p:txBody>
      </p:sp>
      <p:sp>
        <p:nvSpPr>
          <p:cNvPr id="11" name="Inhaltsplatzhalter 10">
            <a:extLst>
              <a:ext uri="{FF2B5EF4-FFF2-40B4-BE49-F238E27FC236}">
                <a16:creationId xmlns:a16="http://schemas.microsoft.com/office/drawing/2014/main" id="{24846675-2E1C-4514-A848-0D961EA76246}"/>
              </a:ext>
            </a:extLst>
          </p:cNvPr>
          <p:cNvSpPr>
            <a:spLocks noGrp="1"/>
          </p:cNvSpPr>
          <p:nvPr>
            <p:ph idx="1"/>
          </p:nvPr>
        </p:nvSpPr>
        <p:spPr/>
        <p:txBody>
          <a:bodyPr/>
          <a:lstStyle/>
          <a:p>
            <a:r>
              <a:rPr lang="de-DE" dirty="0"/>
              <a:t>Lesen Sie zunächst § 33 KDG!</a:t>
            </a:r>
          </a:p>
          <a:p>
            <a:r>
              <a:rPr lang="de-DE" dirty="0"/>
              <a:t>Die wesentlichen Elemente dieser Vorschrift waren bisher schon in § 42a BDSG enthalten, nicht aber in der KDO. Teilweise wurde die Vorschrift des </a:t>
            </a:r>
            <a:br>
              <a:rPr lang="de-DE" dirty="0"/>
            </a:br>
            <a:r>
              <a:rPr lang="de-DE" dirty="0"/>
              <a:t>§ 42a BDSG im kirchlichen Bereich entsprechend angewendet.</a:t>
            </a:r>
          </a:p>
          <a:p>
            <a:r>
              <a:rPr lang="de-DE" dirty="0"/>
              <a:t>Voraussetzungen des Eingreifens der Vorschrift:</a:t>
            </a:r>
          </a:p>
          <a:p>
            <a:pPr lvl="1"/>
            <a:r>
              <a:rPr lang="de-DE" dirty="0"/>
              <a:t>Vorliegen einer Datenschutzverletzung;</a:t>
            </a:r>
          </a:p>
          <a:p>
            <a:pPr lvl="1"/>
            <a:r>
              <a:rPr lang="de-DE" dirty="0"/>
              <a:t>Erwachsen einer Gefahr für Rechte und Freiheiten natürlicher Personen aus dieser Datenschutzverletzung. Dafür genügt jedes Ausmaß des Risikos. Ist das Risiko erhöht, so greift schon § 34 Abs. 1 KDG ein. Diese Vorschrift zieht zwingend eine sofortige Information des Betroffenen durch den Verantwortlichen selbst nach sich.</a:t>
            </a:r>
          </a:p>
          <a:p>
            <a:r>
              <a:rPr lang="de-DE" dirty="0"/>
              <a:t>Die Datenschutzaufsicht ordnet nun an, wann und wie die Information des Betroffenen stattzufinden hat. </a:t>
            </a:r>
          </a:p>
          <a:p>
            <a:pPr marL="0" indent="0">
              <a:buNone/>
            </a:pPr>
            <a:endParaRPr lang="de-DE" dirty="0"/>
          </a:p>
        </p:txBody>
      </p:sp>
      <p:sp>
        <p:nvSpPr>
          <p:cNvPr id="7" name="Datumsplatzhalter 6">
            <a:extLst>
              <a:ext uri="{FF2B5EF4-FFF2-40B4-BE49-F238E27FC236}">
                <a16:creationId xmlns:a16="http://schemas.microsoft.com/office/drawing/2014/main" id="{5BA26CC6-D4FE-4256-BC50-AE7EEC33321B}"/>
              </a:ext>
            </a:extLst>
          </p:cNvPr>
          <p:cNvSpPr>
            <a:spLocks noGrp="1"/>
          </p:cNvSpPr>
          <p:nvPr>
            <p:ph type="dt" sz="half" idx="10"/>
          </p:nvPr>
        </p:nvSpPr>
        <p:spPr/>
        <p:txBody>
          <a:bodyPr/>
          <a:lstStyle/>
          <a:p>
            <a:fld id="{BCDFD988-7511-450B-A2A0-6DF670F2686E}" type="datetime1">
              <a:rPr lang="de-DE" altLang="de-DE" smtClean="0"/>
              <a:t>09.04.2018</a:t>
            </a:fld>
            <a:endParaRPr lang="de-DE" altLang="de-DE"/>
          </a:p>
        </p:txBody>
      </p:sp>
      <p:sp>
        <p:nvSpPr>
          <p:cNvPr id="8" name="Fußzeilenplatzhalter 7">
            <a:extLst>
              <a:ext uri="{FF2B5EF4-FFF2-40B4-BE49-F238E27FC236}">
                <a16:creationId xmlns:a16="http://schemas.microsoft.com/office/drawing/2014/main" id="{F2FAEAE3-B935-411F-AB3F-DAACC32A0C3A}"/>
              </a:ext>
            </a:extLst>
          </p:cNvPr>
          <p:cNvSpPr>
            <a:spLocks noGrp="1"/>
          </p:cNvSpPr>
          <p:nvPr>
            <p:ph type="ftr" sz="quarter" idx="11"/>
          </p:nvPr>
        </p:nvSpPr>
        <p:spPr/>
        <p:txBody>
          <a:bodyPr/>
          <a:lstStyle/>
          <a:p>
            <a:r>
              <a:rPr lang="de-DE" altLang="de-DE"/>
              <a:t>Update für betriebliche Datenschutzbeauftragte 2018</a:t>
            </a:r>
          </a:p>
        </p:txBody>
      </p:sp>
      <p:sp>
        <p:nvSpPr>
          <p:cNvPr id="9" name="Foliennummernplatzhalter 8">
            <a:extLst>
              <a:ext uri="{FF2B5EF4-FFF2-40B4-BE49-F238E27FC236}">
                <a16:creationId xmlns:a16="http://schemas.microsoft.com/office/drawing/2014/main" id="{629D2E7F-7EF5-404D-98A7-0BF9C7CDEEFE}"/>
              </a:ext>
            </a:extLst>
          </p:cNvPr>
          <p:cNvSpPr>
            <a:spLocks noGrp="1"/>
          </p:cNvSpPr>
          <p:nvPr>
            <p:ph type="sldNum" sz="quarter" idx="12"/>
          </p:nvPr>
        </p:nvSpPr>
        <p:spPr/>
        <p:txBody>
          <a:bodyPr/>
          <a:lstStyle/>
          <a:p>
            <a:fld id="{CBB3751E-3601-4129-A35E-3A82482F4A6C}" type="slidenum">
              <a:rPr lang="de-DE" altLang="de-DE" smtClean="0"/>
              <a:pPr/>
              <a:t>28</a:t>
            </a:fld>
            <a:endParaRPr lang="de-DE" altLang="de-DE"/>
          </a:p>
        </p:txBody>
      </p:sp>
    </p:spTree>
    <p:extLst>
      <p:ext uri="{BB962C8B-B14F-4D97-AF65-F5344CB8AC3E}">
        <p14:creationId xmlns:p14="http://schemas.microsoft.com/office/powerpoint/2010/main" val="2852356839"/>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el 9"/>
          <p:cNvSpPr>
            <a:spLocks noGrp="1"/>
          </p:cNvSpPr>
          <p:nvPr>
            <p:ph type="title"/>
          </p:nvPr>
        </p:nvSpPr>
        <p:spPr/>
        <p:txBody>
          <a:bodyPr/>
          <a:lstStyle/>
          <a:p>
            <a:r>
              <a:rPr lang="de-DE" dirty="0"/>
              <a:t>Schadensersatz und Verschulden nach BGB </a:t>
            </a:r>
          </a:p>
        </p:txBody>
      </p:sp>
      <p:sp>
        <p:nvSpPr>
          <p:cNvPr id="11" name="Inhaltsplatzhalter 10"/>
          <p:cNvSpPr>
            <a:spLocks noGrp="1"/>
          </p:cNvSpPr>
          <p:nvPr>
            <p:ph idx="1"/>
          </p:nvPr>
        </p:nvSpPr>
        <p:spPr>
          <a:xfrm>
            <a:off x="624417" y="1253614"/>
            <a:ext cx="10972800" cy="4905888"/>
          </a:xfrm>
        </p:spPr>
        <p:txBody>
          <a:bodyPr/>
          <a:lstStyle/>
          <a:p>
            <a:r>
              <a:rPr lang="de-DE" dirty="0">
                <a:effectLst/>
              </a:rPr>
              <a:t>Bei der sogenannten reinen Gefährdungshaftung (Beispiel § </a:t>
            </a:r>
            <a:r>
              <a:rPr lang="de-DE" dirty="0">
                <a:effectLst/>
                <a:hlinkClick r:id="rId2" action="ppaction://hlinkfile"/>
              </a:rPr>
              <a:t>833</a:t>
            </a:r>
            <a:r>
              <a:rPr lang="de-DE" dirty="0">
                <a:effectLst/>
              </a:rPr>
              <a:t> Satz 1 BGB - Haftung des Tierhalters für Tiere, die nicht dem Beruf des Tierhalters dienen) wird ohne Rücksicht auf Verschulden gehaftet. Der Rechtsgrund dafür ist die Erhöhung der Gefahr für die Allgemeinheit dadurch, dass jemand ein Tier hält. </a:t>
            </a:r>
          </a:p>
          <a:p>
            <a:r>
              <a:rPr lang="de-DE" dirty="0">
                <a:effectLst/>
              </a:rPr>
              <a:t>Die eingeschränkte Tierhalterhaftung des § 833 Satz 2 BGB für Tiere, die dem Beruf des Tierhalters dienen, erlaubt diesem eine Exkulpation, wenn ihn kein Verschulden trifft. Den Nachweis dafür hat der Tierhalter zu führen. Eine ähnliche Regelung gibt es nach </a:t>
            </a:r>
            <a:r>
              <a:rPr lang="de-DE" dirty="0">
                <a:effectLst/>
                <a:hlinkClick r:id="rId3" action="ppaction://hlinkfile"/>
              </a:rPr>
              <a:t>§ 7 StVG </a:t>
            </a:r>
            <a:r>
              <a:rPr lang="de-DE" dirty="0">
                <a:effectLst/>
              </a:rPr>
              <a:t>für die Schadensverursachung im Straßenverkehr. </a:t>
            </a:r>
          </a:p>
          <a:p>
            <a:r>
              <a:rPr lang="de-DE" dirty="0">
                <a:effectLst/>
              </a:rPr>
              <a:t>Nach den §§ 823 ff. BGB hat prinzipiell der Geschädigte die Beweislast dafür, dass ein Verschulden vorlag. </a:t>
            </a:r>
          </a:p>
          <a:p>
            <a:endParaRPr lang="de-DE" dirty="0"/>
          </a:p>
        </p:txBody>
      </p:sp>
      <p:sp>
        <p:nvSpPr>
          <p:cNvPr id="7" name="Datumsplatzhalter 6"/>
          <p:cNvSpPr>
            <a:spLocks noGrp="1"/>
          </p:cNvSpPr>
          <p:nvPr>
            <p:ph type="dt" sz="half" idx="10"/>
          </p:nvPr>
        </p:nvSpPr>
        <p:spPr/>
        <p:txBody>
          <a:bodyPr/>
          <a:lstStyle/>
          <a:p>
            <a:fld id="{33D77927-4DD3-4090-97A2-FFF17904DD93}" type="datetime1">
              <a:rPr lang="de-DE" altLang="de-DE" smtClean="0"/>
              <a:t>09.04.2018</a:t>
            </a:fld>
            <a:endParaRPr lang="de-DE" altLang="de-DE"/>
          </a:p>
        </p:txBody>
      </p:sp>
      <p:sp>
        <p:nvSpPr>
          <p:cNvPr id="8" name="Fußzeilenplatzhalter 7"/>
          <p:cNvSpPr>
            <a:spLocks noGrp="1"/>
          </p:cNvSpPr>
          <p:nvPr>
            <p:ph type="ftr" sz="quarter" idx="11"/>
          </p:nvPr>
        </p:nvSpPr>
        <p:spPr/>
        <p:txBody>
          <a:bodyPr/>
          <a:lstStyle/>
          <a:p>
            <a:r>
              <a:rPr lang="de-DE" altLang="de-DE"/>
              <a:t>Update für betriebliche Datenschutzbeauftragte 2018</a:t>
            </a:r>
          </a:p>
        </p:txBody>
      </p:sp>
      <p:sp>
        <p:nvSpPr>
          <p:cNvPr id="9" name="Foliennummernplatzhalter 8"/>
          <p:cNvSpPr>
            <a:spLocks noGrp="1"/>
          </p:cNvSpPr>
          <p:nvPr>
            <p:ph type="sldNum" sz="quarter" idx="12"/>
          </p:nvPr>
        </p:nvSpPr>
        <p:spPr/>
        <p:txBody>
          <a:bodyPr/>
          <a:lstStyle/>
          <a:p>
            <a:fld id="{CBB3751E-3601-4129-A35E-3A82482F4A6C}" type="slidenum">
              <a:rPr lang="de-DE" altLang="de-DE" smtClean="0"/>
              <a:pPr/>
              <a:t>29</a:t>
            </a:fld>
            <a:endParaRPr lang="de-DE" altLang="de-DE"/>
          </a:p>
        </p:txBody>
      </p:sp>
    </p:spTree>
    <p:extLst>
      <p:ext uri="{BB962C8B-B14F-4D97-AF65-F5344CB8AC3E}">
        <p14:creationId xmlns:p14="http://schemas.microsoft.com/office/powerpoint/2010/main" val="198105878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272954" y="115889"/>
            <a:ext cx="11505063" cy="630237"/>
          </a:xfrm>
        </p:spPr>
        <p:txBody>
          <a:bodyPr/>
          <a:lstStyle/>
          <a:p>
            <a:r>
              <a:rPr lang="de-DE" altLang="de-DE" sz="2400" dirty="0">
                <a:solidFill>
                  <a:srgbClr val="FFC000"/>
                </a:solidFill>
              </a:rPr>
              <a:t>Teil 1 – Rechtsänderung: Die rechtlichen Datenschutzebenen bis 24. Mai 2018</a:t>
            </a:r>
          </a:p>
        </p:txBody>
      </p:sp>
      <p:pic>
        <p:nvPicPr>
          <p:cNvPr id="90115" name="Picture 3" descr="eu"/>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1703389" y="692151"/>
            <a:ext cx="3057525" cy="28670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90117" name="Picture 5" descr="brdimage"/>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7464425" y="908050"/>
            <a:ext cx="1728788" cy="23764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6" name="Datumsplatzhalter 4"/>
          <p:cNvSpPr>
            <a:spLocks noGrp="1"/>
          </p:cNvSpPr>
          <p:nvPr>
            <p:ph type="dt" sz="half" idx="10"/>
          </p:nvPr>
        </p:nvSpPr>
        <p:spPr/>
        <p:txBody>
          <a:bodyPr/>
          <a:lstStyle/>
          <a:p>
            <a:pPr fontAlgn="base">
              <a:spcBef>
                <a:spcPct val="0"/>
              </a:spcBef>
              <a:spcAft>
                <a:spcPct val="0"/>
              </a:spcAft>
            </a:pPr>
            <a:fld id="{000A9958-BD8F-47CE-88B7-582C8A0B42A9}" type="datetime1">
              <a:rPr lang="de-DE" altLang="de-DE" smtClean="0">
                <a:solidFill>
                  <a:srgbClr val="FFFFFF"/>
                </a:solidFill>
                <a:latin typeface="Arial" panose="020B0604020202020204" pitchFamily="34" charset="0"/>
              </a:rPr>
              <a:t>09.04.2018</a:t>
            </a:fld>
            <a:endParaRPr lang="de-DE" altLang="de-DE">
              <a:solidFill>
                <a:srgbClr val="FFFFFF"/>
              </a:solidFill>
              <a:latin typeface="Arial" panose="020B0604020202020204" pitchFamily="34" charset="0"/>
            </a:endParaRPr>
          </a:p>
        </p:txBody>
      </p:sp>
      <p:sp>
        <p:nvSpPr>
          <p:cNvPr id="17" name="Fußzeilenplatzhalter 5"/>
          <p:cNvSpPr>
            <a:spLocks noGrp="1"/>
          </p:cNvSpPr>
          <p:nvPr>
            <p:ph type="ftr" sz="quarter" idx="11"/>
          </p:nvPr>
        </p:nvSpPr>
        <p:spPr/>
        <p:txBody>
          <a:bodyPr/>
          <a:lstStyle/>
          <a:p>
            <a:pPr algn="ctr" fontAlgn="base">
              <a:spcBef>
                <a:spcPct val="0"/>
              </a:spcBef>
              <a:spcAft>
                <a:spcPct val="0"/>
              </a:spcAft>
            </a:pPr>
            <a:r>
              <a:rPr lang="de-DE" altLang="de-DE">
                <a:solidFill>
                  <a:srgbClr val="FFFFFF"/>
                </a:solidFill>
                <a:latin typeface="Arial" panose="020B0604020202020204" pitchFamily="34" charset="0"/>
              </a:rPr>
              <a:t>Update für betriebliche Datenschutzbeauftragte 2018</a:t>
            </a:r>
          </a:p>
        </p:txBody>
      </p:sp>
      <p:sp>
        <p:nvSpPr>
          <p:cNvPr id="18" name="Foliennummernplatzhalter 6"/>
          <p:cNvSpPr>
            <a:spLocks noGrp="1"/>
          </p:cNvSpPr>
          <p:nvPr>
            <p:ph type="sldNum" sz="quarter" idx="12"/>
          </p:nvPr>
        </p:nvSpPr>
        <p:spPr/>
        <p:txBody>
          <a:bodyPr/>
          <a:lstStyle/>
          <a:p>
            <a:pPr fontAlgn="base">
              <a:spcBef>
                <a:spcPct val="0"/>
              </a:spcBef>
              <a:spcAft>
                <a:spcPct val="0"/>
              </a:spcAft>
            </a:pPr>
            <a:fld id="{F78E228F-7D79-44FF-8C19-FDA5CC8F43C9}" type="slidenum">
              <a:rPr lang="de-DE" altLang="de-DE">
                <a:solidFill>
                  <a:srgbClr val="FFFFFF"/>
                </a:solidFill>
                <a:latin typeface="Arial" panose="020B0604020202020204" pitchFamily="34" charset="0"/>
              </a:rPr>
              <a:pPr fontAlgn="base">
                <a:spcBef>
                  <a:spcPct val="0"/>
                </a:spcBef>
                <a:spcAft>
                  <a:spcPct val="0"/>
                </a:spcAft>
              </a:pPr>
              <a:t>3</a:t>
            </a:fld>
            <a:endParaRPr lang="de-DE" altLang="de-DE">
              <a:solidFill>
                <a:srgbClr val="FFFFFF"/>
              </a:solidFill>
              <a:latin typeface="Arial" panose="020B0604020202020204" pitchFamily="34" charset="0"/>
            </a:endParaRPr>
          </a:p>
        </p:txBody>
      </p:sp>
      <p:sp>
        <p:nvSpPr>
          <p:cNvPr id="90116" name="Line 4"/>
          <p:cNvSpPr>
            <a:spLocks noChangeShapeType="1"/>
          </p:cNvSpPr>
          <p:nvPr/>
        </p:nvSpPr>
        <p:spPr bwMode="auto">
          <a:xfrm>
            <a:off x="4727575" y="2133600"/>
            <a:ext cx="273685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de-DE">
              <a:solidFill>
                <a:srgbClr val="FFFFFF"/>
              </a:solidFill>
              <a:latin typeface="Arial" panose="020B0604020202020204" pitchFamily="34" charset="0"/>
            </a:endParaRPr>
          </a:p>
        </p:txBody>
      </p:sp>
      <p:sp>
        <p:nvSpPr>
          <p:cNvPr id="90118" name="Text Box 6"/>
          <p:cNvSpPr txBox="1">
            <a:spLocks noChangeArrowheads="1"/>
          </p:cNvSpPr>
          <p:nvPr/>
        </p:nvSpPr>
        <p:spPr bwMode="auto">
          <a:xfrm>
            <a:off x="5232401" y="1989138"/>
            <a:ext cx="1223963" cy="36671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0"/>
              </a:spcBef>
              <a:spcAft>
                <a:spcPct val="0"/>
              </a:spcAft>
            </a:pPr>
            <a:r>
              <a:rPr lang="de-DE" altLang="de-DE">
                <a:solidFill>
                  <a:srgbClr val="FFFFFF"/>
                </a:solidFill>
                <a:latin typeface="Arial" panose="020B0604020202020204" pitchFamily="34" charset="0"/>
              </a:rPr>
              <a:t>Richtlinie</a:t>
            </a:r>
          </a:p>
        </p:txBody>
      </p:sp>
      <p:sp>
        <p:nvSpPr>
          <p:cNvPr id="90119" name="Line 7"/>
          <p:cNvSpPr>
            <a:spLocks noChangeShapeType="1"/>
          </p:cNvSpPr>
          <p:nvPr/>
        </p:nvSpPr>
        <p:spPr bwMode="auto">
          <a:xfrm flipH="1">
            <a:off x="3575050" y="2924176"/>
            <a:ext cx="4033838" cy="1584325"/>
          </a:xfrm>
          <a:prstGeom prst="line">
            <a:avLst/>
          </a:prstGeom>
          <a:noFill/>
          <a:ln w="349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de-DE">
              <a:solidFill>
                <a:srgbClr val="FFFFFF"/>
              </a:solidFill>
              <a:latin typeface="Arial" panose="020B0604020202020204" pitchFamily="34" charset="0"/>
            </a:endParaRPr>
          </a:p>
        </p:txBody>
      </p:sp>
      <p:sp>
        <p:nvSpPr>
          <p:cNvPr id="90120" name="Text Box 8"/>
          <p:cNvSpPr txBox="1">
            <a:spLocks noChangeArrowheads="1"/>
          </p:cNvSpPr>
          <p:nvPr/>
        </p:nvSpPr>
        <p:spPr bwMode="auto">
          <a:xfrm>
            <a:off x="5664201" y="3429001"/>
            <a:ext cx="1223963" cy="36671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0"/>
              </a:spcBef>
              <a:spcAft>
                <a:spcPct val="0"/>
              </a:spcAft>
            </a:pPr>
            <a:r>
              <a:rPr lang="de-DE" altLang="de-DE">
                <a:solidFill>
                  <a:srgbClr val="FFFFFF"/>
                </a:solidFill>
                <a:latin typeface="Arial" panose="020B0604020202020204" pitchFamily="34" charset="0"/>
              </a:rPr>
              <a:t>BDSG</a:t>
            </a:r>
          </a:p>
        </p:txBody>
      </p:sp>
      <p:sp>
        <p:nvSpPr>
          <p:cNvPr id="90121" name="Text Box 9"/>
          <p:cNvSpPr txBox="1">
            <a:spLocks noChangeArrowheads="1"/>
          </p:cNvSpPr>
          <p:nvPr/>
        </p:nvSpPr>
        <p:spPr bwMode="auto">
          <a:xfrm>
            <a:off x="1631951" y="4508500"/>
            <a:ext cx="2665413"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de-DE" altLang="de-DE">
                <a:solidFill>
                  <a:srgbClr val="FFFFFF"/>
                </a:solidFill>
                <a:latin typeface="Arial" panose="020B0604020202020204" pitchFamily="34" charset="0"/>
              </a:rPr>
              <a:t>Bundes- und teilweise Landesbehörden sowie nicht-öffentliche Stellen </a:t>
            </a:r>
          </a:p>
        </p:txBody>
      </p:sp>
      <p:sp>
        <p:nvSpPr>
          <p:cNvPr id="90122" name="Line 10"/>
          <p:cNvSpPr>
            <a:spLocks noChangeShapeType="1"/>
          </p:cNvSpPr>
          <p:nvPr/>
        </p:nvSpPr>
        <p:spPr bwMode="auto">
          <a:xfrm flipH="1">
            <a:off x="5303838" y="2924176"/>
            <a:ext cx="2305050" cy="2017713"/>
          </a:xfrm>
          <a:prstGeom prst="line">
            <a:avLst/>
          </a:prstGeom>
          <a:noFill/>
          <a:ln w="222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de-DE">
              <a:solidFill>
                <a:srgbClr val="FFFFFF"/>
              </a:solidFill>
              <a:latin typeface="Arial" panose="020B0604020202020204" pitchFamily="34" charset="0"/>
            </a:endParaRPr>
          </a:p>
        </p:txBody>
      </p:sp>
      <p:sp>
        <p:nvSpPr>
          <p:cNvPr id="90123" name="Text Box 11"/>
          <p:cNvSpPr txBox="1">
            <a:spLocks noChangeArrowheads="1"/>
          </p:cNvSpPr>
          <p:nvPr/>
        </p:nvSpPr>
        <p:spPr bwMode="auto">
          <a:xfrm>
            <a:off x="4295776" y="4941889"/>
            <a:ext cx="252030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fontAlgn="base">
              <a:spcBef>
                <a:spcPct val="50000"/>
              </a:spcBef>
              <a:spcAft>
                <a:spcPct val="0"/>
              </a:spcAft>
            </a:pPr>
            <a:r>
              <a:rPr lang="de-DE" altLang="de-DE" dirty="0">
                <a:solidFill>
                  <a:srgbClr val="FFFFFF"/>
                </a:solidFill>
                <a:latin typeface="Arial" panose="020B0604020202020204" pitchFamily="34" charset="0"/>
              </a:rPr>
              <a:t>Landes- und Kommunalbehörden</a:t>
            </a:r>
          </a:p>
        </p:txBody>
      </p:sp>
      <p:sp>
        <p:nvSpPr>
          <p:cNvPr id="90124" name="Text Box 12"/>
          <p:cNvSpPr txBox="1">
            <a:spLocks noChangeArrowheads="1"/>
          </p:cNvSpPr>
          <p:nvPr/>
        </p:nvSpPr>
        <p:spPr bwMode="auto">
          <a:xfrm>
            <a:off x="5016500" y="4076700"/>
            <a:ext cx="1943100" cy="64135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0"/>
              </a:spcBef>
              <a:spcAft>
                <a:spcPct val="0"/>
              </a:spcAft>
            </a:pPr>
            <a:r>
              <a:rPr lang="de-DE" altLang="de-DE">
                <a:solidFill>
                  <a:srgbClr val="FFFFFF"/>
                </a:solidFill>
                <a:latin typeface="Arial" panose="020B0604020202020204" pitchFamily="34" charset="0"/>
              </a:rPr>
              <a:t>Landesdaten-schutzgesetze</a:t>
            </a:r>
          </a:p>
        </p:txBody>
      </p:sp>
      <p:sp>
        <p:nvSpPr>
          <p:cNvPr id="90125" name="Line 13"/>
          <p:cNvSpPr>
            <a:spLocks noChangeShapeType="1"/>
          </p:cNvSpPr>
          <p:nvPr/>
        </p:nvSpPr>
        <p:spPr bwMode="auto">
          <a:xfrm flipH="1">
            <a:off x="7608888" y="2924175"/>
            <a:ext cx="0" cy="20891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de-DE">
              <a:solidFill>
                <a:srgbClr val="FFFFFF"/>
              </a:solidFill>
              <a:latin typeface="Arial" panose="020B0604020202020204" pitchFamily="34" charset="0"/>
            </a:endParaRPr>
          </a:p>
        </p:txBody>
      </p:sp>
      <p:sp>
        <p:nvSpPr>
          <p:cNvPr id="90126" name="Text Box 14"/>
          <p:cNvSpPr txBox="1">
            <a:spLocks noChangeArrowheads="1"/>
          </p:cNvSpPr>
          <p:nvPr/>
        </p:nvSpPr>
        <p:spPr bwMode="auto">
          <a:xfrm>
            <a:off x="6959601" y="4941888"/>
            <a:ext cx="12239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de-DE" altLang="de-DE">
                <a:solidFill>
                  <a:srgbClr val="FFFFFF"/>
                </a:solidFill>
                <a:latin typeface="Arial" panose="020B0604020202020204" pitchFamily="34" charset="0"/>
              </a:rPr>
              <a:t>Kirchen</a:t>
            </a:r>
          </a:p>
        </p:txBody>
      </p:sp>
      <p:sp>
        <p:nvSpPr>
          <p:cNvPr id="90127" name="Text Box 15"/>
          <p:cNvSpPr txBox="1">
            <a:spLocks noChangeArrowheads="1"/>
          </p:cNvSpPr>
          <p:nvPr/>
        </p:nvSpPr>
        <p:spPr bwMode="auto">
          <a:xfrm>
            <a:off x="6888164" y="4221163"/>
            <a:ext cx="1800225" cy="36671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0"/>
              </a:spcBef>
              <a:spcAft>
                <a:spcPct val="0"/>
              </a:spcAft>
            </a:pPr>
            <a:r>
              <a:rPr lang="de-DE" altLang="de-DE">
                <a:solidFill>
                  <a:srgbClr val="FFFFFF"/>
                </a:solidFill>
                <a:latin typeface="Arial" panose="020B0604020202020204" pitchFamily="34" charset="0"/>
              </a:rPr>
              <a:t>Art. 137  WRV</a:t>
            </a:r>
          </a:p>
        </p:txBody>
      </p:sp>
    </p:spTree>
    <p:extLst>
      <p:ext uri="{BB962C8B-B14F-4D97-AF65-F5344CB8AC3E}">
        <p14:creationId xmlns:p14="http://schemas.microsoft.com/office/powerpoint/2010/main" val="2390330365"/>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Wie ist die Regelung des KDG einzuordnen?</a:t>
            </a:r>
          </a:p>
        </p:txBody>
      </p:sp>
      <p:sp>
        <p:nvSpPr>
          <p:cNvPr id="3" name="Inhaltsplatzhalter 2"/>
          <p:cNvSpPr>
            <a:spLocks noGrp="1"/>
          </p:cNvSpPr>
          <p:nvPr>
            <p:ph idx="1"/>
          </p:nvPr>
        </p:nvSpPr>
        <p:spPr>
          <a:xfrm>
            <a:off x="624417" y="1296538"/>
            <a:ext cx="10972800" cy="4862964"/>
          </a:xfrm>
        </p:spPr>
        <p:txBody>
          <a:bodyPr>
            <a:normAutofit fontScale="92500" lnSpcReduction="20000"/>
          </a:bodyPr>
          <a:lstStyle/>
          <a:p>
            <a:pPr marL="0" indent="0" algn="ctr">
              <a:spcAft>
                <a:spcPts val="0"/>
              </a:spcAft>
              <a:buNone/>
            </a:pPr>
            <a:r>
              <a:rPr lang="de-DE" b="1" dirty="0">
                <a:effectLst/>
                <a:ea typeface="Calibri"/>
                <a:cs typeface="Calibri" panose="020F0502020204030204" pitchFamily="34" charset="0"/>
              </a:rPr>
              <a:t>§ 50 Haftung und Schadenersatz</a:t>
            </a:r>
            <a:endParaRPr lang="de-DE" dirty="0">
              <a:effectLst/>
              <a:ea typeface="Calibri"/>
              <a:cs typeface="Calibri" panose="020F0502020204030204" pitchFamily="34" charset="0"/>
            </a:endParaRPr>
          </a:p>
          <a:p>
            <a:pPr marL="0" indent="0" algn="just">
              <a:spcAft>
                <a:spcPts val="0"/>
              </a:spcAft>
              <a:buNone/>
            </a:pPr>
            <a:r>
              <a:rPr lang="de-DE" dirty="0">
                <a:effectLst/>
                <a:ea typeface="Calibri"/>
              </a:rPr>
              <a:t> </a:t>
            </a:r>
            <a:endParaRPr lang="de-DE" dirty="0">
              <a:effectLst/>
              <a:ea typeface="Calibri"/>
              <a:cs typeface="Calibri" panose="020F0502020204030204" pitchFamily="34" charset="0"/>
            </a:endParaRPr>
          </a:p>
          <a:p>
            <a:pPr marL="457200" lvl="0" indent="-457200">
              <a:spcAft>
                <a:spcPts val="0"/>
              </a:spcAft>
              <a:buFont typeface="+mj-lt"/>
              <a:buAutoNum type="arabicPeriod"/>
            </a:pPr>
            <a:r>
              <a:rPr lang="de-DE" dirty="0">
                <a:effectLst/>
                <a:ea typeface="Calibri"/>
                <a:cs typeface="Calibri" panose="020F0502020204030204" pitchFamily="34" charset="0"/>
              </a:rPr>
              <a:t>Jede Person, der wegen eines Verstoßes gegen dieses Gesetz ein materieller oder immaterieller Schaden entstanden ist, hat Anspruch auf Schadenersatz gegen die kirchliche Stelle als Verantwortlicher oder </a:t>
            </a:r>
            <a:r>
              <a:rPr lang="de-DE" dirty="0" err="1">
                <a:effectLst/>
                <a:ea typeface="Calibri"/>
                <a:cs typeface="Calibri" panose="020F0502020204030204" pitchFamily="34" charset="0"/>
              </a:rPr>
              <a:t>Auftragsverarbeiter</a:t>
            </a:r>
            <a:r>
              <a:rPr lang="de-DE" dirty="0">
                <a:effectLst/>
                <a:ea typeface="Calibri"/>
                <a:cs typeface="Calibri" panose="020F0502020204030204" pitchFamily="34" charset="0"/>
              </a:rPr>
              <a:t>. </a:t>
            </a:r>
            <a:br>
              <a:rPr lang="de-DE" dirty="0">
                <a:effectLst/>
                <a:ea typeface="Calibri"/>
                <a:cs typeface="Calibri" panose="020F0502020204030204" pitchFamily="34" charset="0"/>
              </a:rPr>
            </a:br>
            <a:r>
              <a:rPr lang="de-DE" dirty="0">
                <a:effectLst/>
                <a:ea typeface="Calibri"/>
                <a:cs typeface="Calibri" panose="020F0502020204030204" pitchFamily="34" charset="0"/>
              </a:rPr>
              <a:t> </a:t>
            </a:r>
          </a:p>
          <a:p>
            <a:pPr marL="457200" lvl="0" indent="-457200">
              <a:spcAft>
                <a:spcPts val="0"/>
              </a:spcAft>
              <a:buFont typeface="+mj-lt"/>
              <a:buAutoNum type="arabicPeriod"/>
            </a:pPr>
            <a:r>
              <a:rPr lang="de-DE" dirty="0">
                <a:effectLst/>
                <a:ea typeface="Calibri"/>
                <a:cs typeface="Calibri" panose="020F0502020204030204" pitchFamily="34" charset="0"/>
              </a:rPr>
              <a:t>Ein </a:t>
            </a:r>
            <a:r>
              <a:rPr lang="de-DE" dirty="0" err="1">
                <a:effectLst/>
                <a:ea typeface="Calibri"/>
                <a:cs typeface="Calibri" panose="020F0502020204030204" pitchFamily="34" charset="0"/>
              </a:rPr>
              <a:t>Auftragsverarbeiter</a:t>
            </a:r>
            <a:r>
              <a:rPr lang="de-DE" dirty="0">
                <a:effectLst/>
                <a:ea typeface="Calibri"/>
                <a:cs typeface="Calibri" panose="020F0502020204030204" pitchFamily="34" charset="0"/>
              </a:rPr>
              <a:t> haftet für den durch eine Verarbeitung verursachten Schaden nur dann, wenn er seinen speziell den </a:t>
            </a:r>
            <a:r>
              <a:rPr lang="de-DE" dirty="0" err="1">
                <a:effectLst/>
                <a:ea typeface="Calibri"/>
                <a:cs typeface="Calibri" panose="020F0502020204030204" pitchFamily="34" charset="0"/>
              </a:rPr>
              <a:t>Auftragsverarbeitern</a:t>
            </a:r>
            <a:r>
              <a:rPr lang="de-DE" dirty="0">
                <a:effectLst/>
                <a:ea typeface="Calibri"/>
                <a:cs typeface="Calibri" panose="020F0502020204030204" pitchFamily="34" charset="0"/>
              </a:rPr>
              <a:t> auferlegten Pflichten aus diesem Gesetz nicht nachgekommen ist oder unter Nichtbeachtung der rechtmäßig erteilten Anweisungen des für die Datenverarbeitung Verantwortlichen oder gegen diese Anweisungen gehandelt hat.</a:t>
            </a:r>
            <a:br>
              <a:rPr lang="de-DE" dirty="0">
                <a:effectLst/>
                <a:ea typeface="Calibri"/>
                <a:cs typeface="Calibri" panose="020F0502020204030204" pitchFamily="34" charset="0"/>
              </a:rPr>
            </a:br>
            <a:r>
              <a:rPr lang="de-DE" dirty="0">
                <a:effectLst/>
                <a:ea typeface="Calibri"/>
                <a:cs typeface="Calibri" panose="020F0502020204030204" pitchFamily="34" charset="0"/>
              </a:rPr>
              <a:t> </a:t>
            </a:r>
          </a:p>
          <a:p>
            <a:pPr marL="457200" lvl="0" indent="-457200">
              <a:spcAft>
                <a:spcPts val="0"/>
              </a:spcAft>
              <a:buFont typeface="+mj-lt"/>
              <a:buAutoNum type="arabicPeriod"/>
            </a:pPr>
            <a:r>
              <a:rPr lang="de-DE" dirty="0">
                <a:effectLst/>
                <a:ea typeface="Calibri"/>
                <a:cs typeface="Calibri" panose="020F0502020204030204" pitchFamily="34" charset="0"/>
              </a:rPr>
              <a:t>Ein Verantwortlicher oder ein </a:t>
            </a:r>
            <a:r>
              <a:rPr lang="de-DE" dirty="0" err="1">
                <a:effectLst/>
                <a:ea typeface="Calibri"/>
                <a:cs typeface="Calibri" panose="020F0502020204030204" pitchFamily="34" charset="0"/>
              </a:rPr>
              <a:t>Auftragsverarbeiter</a:t>
            </a:r>
            <a:r>
              <a:rPr lang="de-DE" dirty="0">
                <a:effectLst/>
                <a:ea typeface="Calibri"/>
                <a:cs typeface="Calibri" panose="020F0502020204030204" pitchFamily="34" charset="0"/>
              </a:rPr>
              <a:t> ist von der Haftung gemäß Absatz 1 befreit, wenn er nachweist, dass er in keinerlei Hinsicht für den Umstand, durch den der Schaden eingetreten ist, verantwortlich ist</a:t>
            </a:r>
            <a:r>
              <a:rPr lang="de-DE" dirty="0">
                <a:effectLst/>
                <a:latin typeface="Calibri" panose="020F0502020204030204" pitchFamily="34" charset="0"/>
                <a:ea typeface="Calibri"/>
                <a:cs typeface="Calibri" panose="020F0502020204030204" pitchFamily="34" charset="0"/>
              </a:rPr>
              <a:t>.</a:t>
            </a:r>
          </a:p>
        </p:txBody>
      </p:sp>
      <p:sp>
        <p:nvSpPr>
          <p:cNvPr id="4" name="Datumsplatzhalter 3"/>
          <p:cNvSpPr>
            <a:spLocks noGrp="1"/>
          </p:cNvSpPr>
          <p:nvPr>
            <p:ph type="dt" sz="half" idx="10"/>
          </p:nvPr>
        </p:nvSpPr>
        <p:spPr/>
        <p:txBody>
          <a:bodyPr/>
          <a:lstStyle/>
          <a:p>
            <a:fld id="{43168D82-5FC4-44F0-A196-128187660322}" type="datetime1">
              <a:rPr lang="de-DE" altLang="de-DE" smtClean="0"/>
              <a:t>09.04.2018</a:t>
            </a:fld>
            <a:endParaRPr lang="de-DE" altLang="de-DE"/>
          </a:p>
        </p:txBody>
      </p:sp>
      <p:sp>
        <p:nvSpPr>
          <p:cNvPr id="5" name="Fußzeilenplatzhalter 4"/>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p:cNvSpPr>
            <a:spLocks noGrp="1"/>
          </p:cNvSpPr>
          <p:nvPr>
            <p:ph type="sldNum" sz="quarter" idx="12"/>
          </p:nvPr>
        </p:nvSpPr>
        <p:spPr/>
        <p:txBody>
          <a:bodyPr/>
          <a:lstStyle/>
          <a:p>
            <a:fld id="{0BAC3468-2D2D-4FB1-8CF3-311084CCEAE1}" type="slidenum">
              <a:rPr lang="de-DE" altLang="de-DE" smtClean="0"/>
              <a:pPr/>
              <a:t>30</a:t>
            </a:fld>
            <a:endParaRPr lang="de-DE" altLang="de-DE" dirty="0"/>
          </a:p>
        </p:txBody>
      </p:sp>
    </p:spTree>
    <p:extLst>
      <p:ext uri="{BB962C8B-B14F-4D97-AF65-F5344CB8AC3E}">
        <p14:creationId xmlns:p14="http://schemas.microsoft.com/office/powerpoint/2010/main" val="2176323344"/>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Das Problem beim Schadensersatz</a:t>
            </a:r>
          </a:p>
        </p:txBody>
      </p:sp>
      <p:sp>
        <p:nvSpPr>
          <p:cNvPr id="3" name="Inhaltsplatzhalter 2"/>
          <p:cNvSpPr>
            <a:spLocks noGrp="1"/>
          </p:cNvSpPr>
          <p:nvPr>
            <p:ph idx="1"/>
          </p:nvPr>
        </p:nvSpPr>
        <p:spPr/>
        <p:txBody>
          <a:bodyPr/>
          <a:lstStyle/>
          <a:p>
            <a:r>
              <a:rPr lang="de-DE" dirty="0"/>
              <a:t>ist normalerweise nicht die Verschuldensfrage: Verstößt der Verantwortliche gegen die Reglung des KDG, liegt das Verschulden schon deswegen nahe, weil der Verantwortliche verpflichtet ist, sich über die Bestimmungen des KDG zu informieren. Auch wenn es daher die Beweislastregelung nicht gäbe, wäre normalerweise das Verschulden nicht streitig.</a:t>
            </a:r>
          </a:p>
          <a:p>
            <a:r>
              <a:rPr lang="de-DE" dirty="0"/>
              <a:t>ist dagegen sehr häufig die Quantifizierbarkeit des beim Betroffenen eingetretenen Vermögensverlustes. Noch schwieriger ist die Feststellung der Höhe eines immateriellen Schadens entsprechend </a:t>
            </a:r>
            <a:r>
              <a:rPr lang="de-DE" dirty="0">
                <a:hlinkClick r:id="rId2" action="ppaction://hlinkfile"/>
              </a:rPr>
              <a:t>§ 253 BGB</a:t>
            </a:r>
            <a:r>
              <a:rPr lang="de-DE" dirty="0"/>
              <a:t>. Allerdings kann der Schaden im Zivilgerichtsverfahren vor den staatlichen Gerichten nach </a:t>
            </a:r>
            <a:r>
              <a:rPr lang="de-DE" dirty="0">
                <a:hlinkClick r:id="rId3" action="ppaction://hlinkfile"/>
              </a:rPr>
              <a:t>§ 287 ZPO </a:t>
            </a:r>
            <a:r>
              <a:rPr lang="de-DE" dirty="0"/>
              <a:t>geschätzt werden.</a:t>
            </a:r>
          </a:p>
        </p:txBody>
      </p:sp>
      <p:sp>
        <p:nvSpPr>
          <p:cNvPr id="4" name="Datumsplatzhalter 3"/>
          <p:cNvSpPr>
            <a:spLocks noGrp="1"/>
          </p:cNvSpPr>
          <p:nvPr>
            <p:ph type="dt" sz="half" idx="10"/>
          </p:nvPr>
        </p:nvSpPr>
        <p:spPr/>
        <p:txBody>
          <a:bodyPr/>
          <a:lstStyle/>
          <a:p>
            <a:fld id="{F6CA7C3F-F1FB-4355-AA71-3F7357D6E5C5}" type="datetime1">
              <a:rPr lang="de-DE" altLang="de-DE" smtClean="0"/>
              <a:t>09.04.2018</a:t>
            </a:fld>
            <a:endParaRPr lang="de-DE" altLang="de-DE"/>
          </a:p>
        </p:txBody>
      </p:sp>
      <p:sp>
        <p:nvSpPr>
          <p:cNvPr id="5" name="Fußzeilenplatzhalter 4"/>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p:cNvSpPr>
            <a:spLocks noGrp="1"/>
          </p:cNvSpPr>
          <p:nvPr>
            <p:ph type="sldNum" sz="quarter" idx="12"/>
          </p:nvPr>
        </p:nvSpPr>
        <p:spPr/>
        <p:txBody>
          <a:bodyPr/>
          <a:lstStyle/>
          <a:p>
            <a:fld id="{0BAC3468-2D2D-4FB1-8CF3-311084CCEAE1}" type="slidenum">
              <a:rPr lang="de-DE" altLang="de-DE" smtClean="0"/>
              <a:pPr/>
              <a:t>31</a:t>
            </a:fld>
            <a:endParaRPr lang="de-DE" altLang="de-DE" dirty="0"/>
          </a:p>
        </p:txBody>
      </p:sp>
    </p:spTree>
    <p:extLst>
      <p:ext uri="{BB962C8B-B14F-4D97-AF65-F5344CB8AC3E}">
        <p14:creationId xmlns:p14="http://schemas.microsoft.com/office/powerpoint/2010/main" val="475117707"/>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Datenschutzverletzung: Feststellungswirkung</a:t>
            </a:r>
          </a:p>
        </p:txBody>
      </p:sp>
      <p:sp>
        <p:nvSpPr>
          <p:cNvPr id="3" name="Inhaltsplatzhalter 2"/>
          <p:cNvSpPr>
            <a:spLocks noGrp="1"/>
          </p:cNvSpPr>
          <p:nvPr>
            <p:ph idx="1"/>
          </p:nvPr>
        </p:nvSpPr>
        <p:spPr/>
        <p:txBody>
          <a:bodyPr/>
          <a:lstStyle/>
          <a:p>
            <a:r>
              <a:rPr lang="de-DE" dirty="0"/>
              <a:t>Prinzipiell muss die Datenschutzaufsicht feststellen, ob eine Datenschutzverletzung vorliegt. Ist dies geschehen, so kann die kirchliche Dienststelle im Rechtsstreit über den Schadensersatz nicht vorbringen, eine Datenschutzverletzung habe nicht vorgelegen.</a:t>
            </a:r>
          </a:p>
          <a:p>
            <a:r>
              <a:rPr lang="de-DE" dirty="0"/>
              <a:t>Wenn es zu einer derartigen Feststellung durch die Datenschutzaufsicht nicht kommt, muss der Betroffene seine Rechtsmittelbefugnis ausüben und versuchen, vor dem Datenschutzgericht die Feststellung einer Datenschutzverletzung zu erreichen.</a:t>
            </a:r>
          </a:p>
          <a:p>
            <a:r>
              <a:rPr lang="de-DE" dirty="0"/>
              <a:t>Natürlich kann auch der Verantwortliche im Rechtsstreit vor den Zivilgerichten darauf verzichten, das Vorliegen einer Datenschutzverletzung zu bestreiten.</a:t>
            </a:r>
          </a:p>
        </p:txBody>
      </p:sp>
      <p:sp>
        <p:nvSpPr>
          <p:cNvPr id="4" name="Datumsplatzhalter 3"/>
          <p:cNvSpPr>
            <a:spLocks noGrp="1"/>
          </p:cNvSpPr>
          <p:nvPr>
            <p:ph type="dt" sz="half" idx="10"/>
          </p:nvPr>
        </p:nvSpPr>
        <p:spPr/>
        <p:txBody>
          <a:bodyPr/>
          <a:lstStyle/>
          <a:p>
            <a:fld id="{6994AB0F-165F-4E49-B651-9C7C1216E36D}" type="datetime1">
              <a:rPr lang="de-DE" altLang="de-DE" smtClean="0"/>
              <a:t>09.04.2018</a:t>
            </a:fld>
            <a:endParaRPr lang="de-DE" altLang="de-DE"/>
          </a:p>
        </p:txBody>
      </p:sp>
      <p:sp>
        <p:nvSpPr>
          <p:cNvPr id="5" name="Fußzeilenplatzhalter 4"/>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p:cNvSpPr>
            <a:spLocks noGrp="1"/>
          </p:cNvSpPr>
          <p:nvPr>
            <p:ph type="sldNum" sz="quarter" idx="12"/>
          </p:nvPr>
        </p:nvSpPr>
        <p:spPr/>
        <p:txBody>
          <a:bodyPr/>
          <a:lstStyle/>
          <a:p>
            <a:fld id="{0BAC3468-2D2D-4FB1-8CF3-311084CCEAE1}" type="slidenum">
              <a:rPr lang="de-DE" altLang="de-DE" smtClean="0"/>
              <a:pPr/>
              <a:t>32</a:t>
            </a:fld>
            <a:endParaRPr lang="de-DE" altLang="de-DE" dirty="0"/>
          </a:p>
        </p:txBody>
      </p:sp>
    </p:spTree>
    <p:extLst>
      <p:ext uri="{BB962C8B-B14F-4D97-AF65-F5344CB8AC3E}">
        <p14:creationId xmlns:p14="http://schemas.microsoft.com/office/powerpoint/2010/main" val="1969071514"/>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09600" y="0"/>
            <a:ext cx="10972800" cy="900752"/>
          </a:xfrm>
        </p:spPr>
        <p:txBody>
          <a:bodyPr/>
          <a:lstStyle/>
          <a:p>
            <a:r>
              <a:rPr lang="de-DE" dirty="0"/>
              <a:t>Geldbußen: Grundsätzliches</a:t>
            </a:r>
          </a:p>
        </p:txBody>
      </p:sp>
      <p:sp>
        <p:nvSpPr>
          <p:cNvPr id="3" name="Inhaltsplatzhalter 2"/>
          <p:cNvSpPr>
            <a:spLocks noGrp="1"/>
          </p:cNvSpPr>
          <p:nvPr>
            <p:ph idx="1"/>
          </p:nvPr>
        </p:nvSpPr>
        <p:spPr>
          <a:xfrm>
            <a:off x="624417" y="900752"/>
            <a:ext cx="10972800" cy="5258749"/>
          </a:xfrm>
        </p:spPr>
        <p:txBody>
          <a:bodyPr/>
          <a:lstStyle/>
          <a:p>
            <a:pPr marL="0" indent="0" algn="ctr">
              <a:spcAft>
                <a:spcPts val="0"/>
              </a:spcAft>
              <a:buNone/>
            </a:pPr>
            <a:r>
              <a:rPr lang="de-DE" b="1" dirty="0">
                <a:effectLst/>
                <a:ea typeface="Calibri" panose="020F0502020204030204" pitchFamily="34" charset="0"/>
                <a:cs typeface="Calibri" panose="020F0502020204030204" pitchFamily="34" charset="0"/>
              </a:rPr>
              <a:t>§ 51 Geldbußen </a:t>
            </a:r>
            <a:endParaRPr lang="de-DE" dirty="0">
              <a:effectLst/>
              <a:ea typeface="Calibri" panose="020F0502020204030204" pitchFamily="34" charset="0"/>
              <a:cs typeface="Calibri" panose="020F0502020204030204" pitchFamily="34" charset="0"/>
            </a:endParaRPr>
          </a:p>
          <a:p>
            <a:pPr marL="457200" lvl="0" indent="-457200">
              <a:spcAft>
                <a:spcPts val="0"/>
              </a:spcAft>
              <a:buFont typeface="+mj-lt"/>
              <a:buAutoNum type="arabicPeriod"/>
            </a:pPr>
            <a:r>
              <a:rPr lang="de-DE" dirty="0">
                <a:effectLst/>
                <a:ea typeface="Calibri" panose="020F0502020204030204" pitchFamily="34" charset="0"/>
                <a:cs typeface="Calibri" panose="020F0502020204030204" pitchFamily="34" charset="0"/>
              </a:rPr>
              <a:t>Verstößt ein Verantwortlicher oder ein Auftragsverarbeiter vorsätzlich oder fahrlässig gegen Bestimmungen dieses Gesetzes, so kann die Datenschutzaufsicht eine Geldbuße verhängen.  </a:t>
            </a:r>
          </a:p>
          <a:p>
            <a:pPr marL="457200" lvl="0" indent="-457200">
              <a:spcAft>
                <a:spcPts val="0"/>
              </a:spcAft>
              <a:buFont typeface="+mj-lt"/>
              <a:buAutoNum type="arabicPeriod" startAt="2"/>
            </a:pPr>
            <a:r>
              <a:rPr lang="de-DE" dirty="0">
                <a:effectLst/>
                <a:ea typeface="Calibri" panose="020F0502020204030204" pitchFamily="34" charset="0"/>
                <a:cs typeface="Calibri" panose="020F0502020204030204" pitchFamily="34" charset="0"/>
              </a:rPr>
              <a:t>Die Datenschutzaufsicht stellt sicher, dass die Verhängung von Geldbußen gemäß diesem Paragraphen für Verstöße gegen dieses Gesetz in jedem Einzelfall wirksam, verhältnismäßig und abschreckend ist.</a:t>
            </a:r>
          </a:p>
          <a:p>
            <a:pPr marL="457200" lvl="0" indent="-457200">
              <a:spcAft>
                <a:spcPts val="0"/>
              </a:spcAft>
              <a:buFont typeface="+mj-lt"/>
              <a:buAutoNum type="arabicPeriod" startAt="2"/>
            </a:pPr>
            <a:endParaRPr lang="de-DE" dirty="0">
              <a:effectLst/>
              <a:ea typeface="Calibri" panose="020F0502020204030204" pitchFamily="34" charset="0"/>
              <a:cs typeface="Calibri" panose="020F0502020204030204" pitchFamily="34" charset="0"/>
            </a:endParaRPr>
          </a:p>
          <a:p>
            <a:pPr marL="457200" indent="-457200">
              <a:spcAft>
                <a:spcPts val="0"/>
              </a:spcAft>
              <a:buFont typeface="+mj-lt"/>
              <a:buAutoNum type="arabicPeriod" startAt="6"/>
            </a:pPr>
            <a:r>
              <a:rPr lang="de-DE" dirty="0">
                <a:effectLst/>
                <a:cs typeface="Calibri" panose="020F0502020204030204" pitchFamily="34" charset="0"/>
              </a:rPr>
              <a:t>Gegen kirchliche Stellen im Sinne des § 3 Absatz 1, soweit sie im weltlichen Rechtskreis öffentlich-rechtlich verfasst sind, werden keine Geldbußen verhängt; dies gilt nicht, soweit sie als Unternehmen am Wettbewerb teilnehmen.</a:t>
            </a:r>
          </a:p>
          <a:p>
            <a:pPr marL="114300" indent="0">
              <a:spcAft>
                <a:spcPts val="0"/>
              </a:spcAft>
              <a:buNone/>
            </a:pPr>
            <a:endParaRPr lang="de-DE" dirty="0">
              <a:effectLst/>
              <a:ea typeface="Calibri" panose="020F0502020204030204" pitchFamily="34" charset="0"/>
            </a:endParaRPr>
          </a:p>
          <a:p>
            <a:pPr marL="0" indent="0">
              <a:buNone/>
            </a:pPr>
            <a:endParaRPr lang="de-DE" dirty="0"/>
          </a:p>
        </p:txBody>
      </p:sp>
      <p:sp>
        <p:nvSpPr>
          <p:cNvPr id="4" name="Datumsplatzhalter 3"/>
          <p:cNvSpPr>
            <a:spLocks noGrp="1"/>
          </p:cNvSpPr>
          <p:nvPr>
            <p:ph type="dt" sz="half" idx="10"/>
          </p:nvPr>
        </p:nvSpPr>
        <p:spPr/>
        <p:txBody>
          <a:bodyPr/>
          <a:lstStyle/>
          <a:p>
            <a:fld id="{ABBA133E-F924-4270-A76D-7973D130D465}" type="datetime1">
              <a:rPr lang="de-DE" altLang="de-DE" smtClean="0"/>
              <a:t>09.04.2018</a:t>
            </a:fld>
            <a:endParaRPr lang="de-DE" altLang="de-DE"/>
          </a:p>
        </p:txBody>
      </p:sp>
      <p:sp>
        <p:nvSpPr>
          <p:cNvPr id="5" name="Fußzeilenplatzhalter 4"/>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p:cNvSpPr>
            <a:spLocks noGrp="1"/>
          </p:cNvSpPr>
          <p:nvPr>
            <p:ph type="sldNum" sz="quarter" idx="12"/>
          </p:nvPr>
        </p:nvSpPr>
        <p:spPr/>
        <p:txBody>
          <a:bodyPr/>
          <a:lstStyle/>
          <a:p>
            <a:fld id="{0BAC3468-2D2D-4FB1-8CF3-311084CCEAE1}" type="slidenum">
              <a:rPr lang="de-DE" altLang="de-DE" smtClean="0"/>
              <a:pPr/>
              <a:t>33</a:t>
            </a:fld>
            <a:endParaRPr lang="de-DE" altLang="de-DE" dirty="0"/>
          </a:p>
        </p:txBody>
      </p:sp>
    </p:spTree>
    <p:extLst>
      <p:ext uri="{BB962C8B-B14F-4D97-AF65-F5344CB8AC3E}">
        <p14:creationId xmlns:p14="http://schemas.microsoft.com/office/powerpoint/2010/main" val="2420440648"/>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130DD5-1769-4928-B964-C95D9F3179E8}"/>
              </a:ext>
            </a:extLst>
          </p:cNvPr>
          <p:cNvSpPr>
            <a:spLocks noGrp="1"/>
          </p:cNvSpPr>
          <p:nvPr>
            <p:ph type="title"/>
          </p:nvPr>
        </p:nvSpPr>
        <p:spPr>
          <a:xfrm>
            <a:off x="609600" y="277813"/>
            <a:ext cx="10972800" cy="950486"/>
          </a:xfrm>
        </p:spPr>
        <p:txBody>
          <a:bodyPr/>
          <a:lstStyle/>
          <a:p>
            <a:r>
              <a:rPr lang="de-DE" dirty="0"/>
              <a:t>Adressat</a:t>
            </a:r>
          </a:p>
        </p:txBody>
      </p:sp>
      <p:sp>
        <p:nvSpPr>
          <p:cNvPr id="3" name="Inhaltsplatzhalter 2">
            <a:extLst>
              <a:ext uri="{FF2B5EF4-FFF2-40B4-BE49-F238E27FC236}">
                <a16:creationId xmlns:a16="http://schemas.microsoft.com/office/drawing/2014/main" id="{FDF3AA68-F29F-4F2A-9192-33666EF235D0}"/>
              </a:ext>
            </a:extLst>
          </p:cNvPr>
          <p:cNvSpPr>
            <a:spLocks noGrp="1"/>
          </p:cNvSpPr>
          <p:nvPr>
            <p:ph idx="1"/>
          </p:nvPr>
        </p:nvSpPr>
        <p:spPr>
          <a:xfrm>
            <a:off x="624417" y="1228300"/>
            <a:ext cx="10972800" cy="4931202"/>
          </a:xfrm>
        </p:spPr>
        <p:txBody>
          <a:bodyPr/>
          <a:lstStyle/>
          <a:p>
            <a:r>
              <a:rPr lang="de-DE"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a:t>
            </a:r>
            <a:r>
              <a:rPr lang="de-DE" dirty="0">
                <a:solidFill>
                  <a:srgbClr val="FFFFFF"/>
                </a:solidFill>
                <a:effectLst/>
                <a:ea typeface="Calibri" panose="020F0502020204030204" pitchFamily="34" charset="0"/>
                <a:cs typeface="Calibri" panose="020F0502020204030204" pitchFamily="34" charset="0"/>
              </a:rPr>
              <a:t>Verstößt ein </a:t>
            </a:r>
            <a:r>
              <a:rPr lang="de-DE" dirty="0">
                <a:solidFill>
                  <a:srgbClr val="00B0F0"/>
                </a:solidFill>
                <a:effectLst/>
                <a:ea typeface="Calibri" panose="020F0502020204030204" pitchFamily="34" charset="0"/>
                <a:cs typeface="Calibri" panose="020F0502020204030204" pitchFamily="34" charset="0"/>
              </a:rPr>
              <a:t>Verantwortlicher</a:t>
            </a:r>
            <a:r>
              <a:rPr lang="de-DE" dirty="0">
                <a:solidFill>
                  <a:srgbClr val="FFFFFF"/>
                </a:solidFill>
                <a:effectLst/>
                <a:ea typeface="Calibri" panose="020F0502020204030204" pitchFamily="34" charset="0"/>
                <a:cs typeface="Calibri" panose="020F0502020204030204" pitchFamily="34" charset="0"/>
              </a:rPr>
              <a:t> oder ein Auftragsverarbeiter vorsätzlich oder fahrlässig gegen Bestimmungen dieses Gesetzes, so kann die Datenschutzaufsicht eine Geldbuße verhängen.“</a:t>
            </a:r>
          </a:p>
          <a:p>
            <a:r>
              <a:rPr lang="de-DE" dirty="0">
                <a:solidFill>
                  <a:srgbClr val="FFFFFF"/>
                </a:solidFill>
                <a:effectLst/>
                <a:cs typeface="Calibri" panose="020F0502020204030204" pitchFamily="34" charset="0"/>
              </a:rPr>
              <a:t>Wer ist Verantwortlicher?</a:t>
            </a:r>
          </a:p>
          <a:p>
            <a:pPr lvl="1"/>
            <a:r>
              <a:rPr lang="de-DE" dirty="0">
                <a:solidFill>
                  <a:srgbClr val="FFFFFF"/>
                </a:solidFill>
                <a:effectLst/>
                <a:cs typeface="Calibri" panose="020F0502020204030204" pitchFamily="34" charset="0"/>
              </a:rPr>
              <a:t>Das kann eine natürliche oder juristische Person sein.</a:t>
            </a:r>
          </a:p>
          <a:p>
            <a:pPr lvl="1"/>
            <a:r>
              <a:rPr lang="de-DE" dirty="0">
                <a:solidFill>
                  <a:srgbClr val="FFFFFF"/>
                </a:solidFill>
                <a:effectLst/>
                <a:cs typeface="Calibri" panose="020F0502020204030204" pitchFamily="34" charset="0"/>
              </a:rPr>
              <a:t>Es können mehrere Personen gleichzeitig verantwortlich sein. </a:t>
            </a:r>
          </a:p>
          <a:p>
            <a:pPr lvl="1"/>
            <a:r>
              <a:rPr lang="de-DE" dirty="0">
                <a:solidFill>
                  <a:srgbClr val="FFFFFF"/>
                </a:solidFill>
                <a:effectLst/>
                <a:cs typeface="Calibri" panose="020F0502020204030204" pitchFamily="34" charset="0"/>
              </a:rPr>
              <a:t>Der betriebliche Datenschutzbeauftragte leistet nur Hilfsdienste und ist jedenfalls nicht Verantwortlicher. </a:t>
            </a:r>
          </a:p>
          <a:p>
            <a:r>
              <a:rPr lang="de-DE" dirty="0">
                <a:solidFill>
                  <a:srgbClr val="FFFFFF"/>
                </a:solidFill>
                <a:effectLst/>
                <a:cs typeface="Calibri" panose="020F0502020204030204" pitchFamily="34" charset="0"/>
              </a:rPr>
              <a:t>„…so kann …“ heißt: Wenn die Voraussetzungen gegeben sind, ist die Geldbuße zu verhängen, wenn nicht Ausnahmeumstände vorliegen. Die wären immer dann vorhanden, wenn im Ordnungswidrigkeitenrecht die Verwaltungsbehörde nach </a:t>
            </a:r>
            <a:r>
              <a:rPr lang="de-DE" dirty="0">
                <a:solidFill>
                  <a:srgbClr val="FFFFFF"/>
                </a:solidFill>
                <a:effectLst/>
                <a:cs typeface="Calibri" panose="020F0502020204030204" pitchFamily="34" charset="0"/>
                <a:hlinkClick r:id="rId2" action="ppaction://hlinkfile"/>
              </a:rPr>
              <a:t>§ 47 Abs.1 OWiG</a:t>
            </a:r>
            <a:r>
              <a:rPr lang="de-DE" dirty="0">
                <a:solidFill>
                  <a:srgbClr val="FFFFFF"/>
                </a:solidFill>
                <a:effectLst/>
                <a:cs typeface="Calibri" panose="020F0502020204030204" pitchFamily="34" charset="0"/>
              </a:rPr>
              <a:t> von der Verfolgung absehen würde.</a:t>
            </a:r>
          </a:p>
          <a:p>
            <a:endParaRPr lang="de-DE" dirty="0"/>
          </a:p>
        </p:txBody>
      </p:sp>
      <p:sp>
        <p:nvSpPr>
          <p:cNvPr id="4" name="Datumsplatzhalter 3">
            <a:extLst>
              <a:ext uri="{FF2B5EF4-FFF2-40B4-BE49-F238E27FC236}">
                <a16:creationId xmlns:a16="http://schemas.microsoft.com/office/drawing/2014/main" id="{D29CC4CC-45A4-4339-8898-7880DD685026}"/>
              </a:ext>
            </a:extLst>
          </p:cNvPr>
          <p:cNvSpPr>
            <a:spLocks noGrp="1"/>
          </p:cNvSpPr>
          <p:nvPr>
            <p:ph type="dt" sz="half" idx="10"/>
          </p:nvPr>
        </p:nvSpPr>
        <p:spPr/>
        <p:txBody>
          <a:bodyPr/>
          <a:lstStyle/>
          <a:p>
            <a:fld id="{0903A94E-489D-440E-923C-A622677E7185}" type="datetime1">
              <a:rPr lang="de-DE" altLang="de-DE" smtClean="0"/>
              <a:t>09.04.2018</a:t>
            </a:fld>
            <a:endParaRPr lang="de-DE" altLang="de-DE"/>
          </a:p>
        </p:txBody>
      </p:sp>
      <p:sp>
        <p:nvSpPr>
          <p:cNvPr id="5" name="Fußzeilenplatzhalter 4">
            <a:extLst>
              <a:ext uri="{FF2B5EF4-FFF2-40B4-BE49-F238E27FC236}">
                <a16:creationId xmlns:a16="http://schemas.microsoft.com/office/drawing/2014/main" id="{5BE6D713-9659-43FA-B469-AC0176E9C8AB}"/>
              </a:ext>
            </a:extLst>
          </p:cNvPr>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a:extLst>
              <a:ext uri="{FF2B5EF4-FFF2-40B4-BE49-F238E27FC236}">
                <a16:creationId xmlns:a16="http://schemas.microsoft.com/office/drawing/2014/main" id="{A09DA32C-C40F-43BF-AF76-C31E6EEC70C0}"/>
              </a:ext>
            </a:extLst>
          </p:cNvPr>
          <p:cNvSpPr>
            <a:spLocks noGrp="1"/>
          </p:cNvSpPr>
          <p:nvPr>
            <p:ph type="sldNum" sz="quarter" idx="12"/>
          </p:nvPr>
        </p:nvSpPr>
        <p:spPr/>
        <p:txBody>
          <a:bodyPr/>
          <a:lstStyle/>
          <a:p>
            <a:fld id="{0BAC3468-2D2D-4FB1-8CF3-311084CCEAE1}" type="slidenum">
              <a:rPr lang="de-DE" altLang="de-DE" smtClean="0"/>
              <a:pPr/>
              <a:t>34</a:t>
            </a:fld>
            <a:endParaRPr lang="de-DE" altLang="de-DE" dirty="0"/>
          </a:p>
        </p:txBody>
      </p:sp>
    </p:spTree>
    <p:extLst>
      <p:ext uri="{BB962C8B-B14F-4D97-AF65-F5344CB8AC3E}">
        <p14:creationId xmlns:p14="http://schemas.microsoft.com/office/powerpoint/2010/main" val="2380230681"/>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A17E66-66D3-4C9F-99AC-544B05AEB5EC}"/>
              </a:ext>
            </a:extLst>
          </p:cNvPr>
          <p:cNvSpPr>
            <a:spLocks noGrp="1"/>
          </p:cNvSpPr>
          <p:nvPr>
            <p:ph type="title"/>
          </p:nvPr>
        </p:nvSpPr>
        <p:spPr>
          <a:xfrm>
            <a:off x="609600" y="277813"/>
            <a:ext cx="10972800" cy="683479"/>
          </a:xfrm>
        </p:spPr>
        <p:txBody>
          <a:bodyPr/>
          <a:lstStyle/>
          <a:p>
            <a:r>
              <a:rPr lang="de-DE" dirty="0"/>
              <a:t>Verfahren vor Erlass eines Bußgeldbescheides</a:t>
            </a:r>
          </a:p>
        </p:txBody>
      </p:sp>
      <p:sp>
        <p:nvSpPr>
          <p:cNvPr id="3" name="Inhaltsplatzhalter 2">
            <a:extLst>
              <a:ext uri="{FF2B5EF4-FFF2-40B4-BE49-F238E27FC236}">
                <a16:creationId xmlns:a16="http://schemas.microsoft.com/office/drawing/2014/main" id="{9F60800B-0647-44F9-BA71-A8654C31BC8A}"/>
              </a:ext>
            </a:extLst>
          </p:cNvPr>
          <p:cNvSpPr>
            <a:spLocks noGrp="1"/>
          </p:cNvSpPr>
          <p:nvPr>
            <p:ph idx="1"/>
          </p:nvPr>
        </p:nvSpPr>
        <p:spPr>
          <a:xfrm>
            <a:off x="624417" y="961292"/>
            <a:ext cx="10972800" cy="5337908"/>
          </a:xfrm>
        </p:spPr>
        <p:txBody>
          <a:bodyPr/>
          <a:lstStyle/>
          <a:p>
            <a:r>
              <a:rPr lang="de-DE" dirty="0"/>
              <a:t>Voraussetzung: Die Datenschutzverletzung ist festgestellt, dies muss aber nicht (z.B. wegen Ablauf der Anfechtungsfristen) unangreifbar sein.</a:t>
            </a:r>
          </a:p>
          <a:p>
            <a:r>
              <a:rPr lang="de-DE" dirty="0"/>
              <a:t>Der Verantwortliche wird als Betroffener durch den Diözesandatenschutz-beauftragten oder einen seiner Mitarbeiter zur Person und zur Sache vernommen; die Vernehmung ist zu protokollieren. Bei Beginn der Vernehmung wird der Betroffene nach §§ 46 Abs. 2 OWiG, 136 StPO belehrt:</a:t>
            </a:r>
          </a:p>
          <a:p>
            <a:r>
              <a:rPr lang="de-DE" sz="1600" dirty="0"/>
              <a:t>(1) Bei Beginn der ersten Vernehmung ist dem Beschuldigten zu eröffnen, welche Tat ihm zu Last gelegt wird und welche Strafvorschriften in Betracht kommen. Er ist darauf hinzuweisen, dass es ihm nach dem Gesetz freistehe, sich zu der Beschuldigung zu äußern oder nicht zur Sache auszusagen und jederzeit, auch schon vor seiner Vernehmung, einen von ihm zu wählenden Verteidiger zu befragen. Möchte der Beschuldigte vor seiner Vernehmung einen Verteidiger befragen, sind ihm Informationen zur Verfügung zu stellen, die es ihm erleichtern, einen Verteidiger zu kontaktieren. Auf bestehende anwaltliche Notdienste ist dabei hinzuweisen. Er ist ferner darüber zu belehren, dass er zu seiner Entlastung einzelne Beweiserhebungen beantragen und unter den Voraussetzungen des § 140 Absatz 1 und 2 die Bestellung eines Verteidigers nach Maßgabe des § 141 Absatz 1 und 3 beanspruchen kann; zu Letzterem ist er dabei auf die Kostenfolge des § 465 hinzuweisen. In geeigneten Fällen soll der Beschuldigte auch darauf, dass er sich schriftlich äußern kann, sowie auf die Möglichkeit eines Täter-Opfer-Ausgleichs hingewiesen werden.</a:t>
            </a:r>
          </a:p>
        </p:txBody>
      </p:sp>
      <p:sp>
        <p:nvSpPr>
          <p:cNvPr id="4" name="Datumsplatzhalter 3">
            <a:extLst>
              <a:ext uri="{FF2B5EF4-FFF2-40B4-BE49-F238E27FC236}">
                <a16:creationId xmlns:a16="http://schemas.microsoft.com/office/drawing/2014/main" id="{D888A6FE-C994-454C-B8AE-70A20183C0C5}"/>
              </a:ext>
            </a:extLst>
          </p:cNvPr>
          <p:cNvSpPr>
            <a:spLocks noGrp="1"/>
          </p:cNvSpPr>
          <p:nvPr>
            <p:ph type="dt" sz="half" idx="10"/>
          </p:nvPr>
        </p:nvSpPr>
        <p:spPr/>
        <p:txBody>
          <a:bodyPr/>
          <a:lstStyle/>
          <a:p>
            <a:fld id="{F1BF214A-9626-43B9-BF5C-08403FA7707F}" type="datetime1">
              <a:rPr lang="de-DE" altLang="de-DE" smtClean="0"/>
              <a:t>09.04.2018</a:t>
            </a:fld>
            <a:endParaRPr lang="de-DE" altLang="de-DE"/>
          </a:p>
        </p:txBody>
      </p:sp>
      <p:sp>
        <p:nvSpPr>
          <p:cNvPr id="5" name="Fußzeilenplatzhalter 4">
            <a:extLst>
              <a:ext uri="{FF2B5EF4-FFF2-40B4-BE49-F238E27FC236}">
                <a16:creationId xmlns:a16="http://schemas.microsoft.com/office/drawing/2014/main" id="{BBDDD03F-A4B1-4B3E-9527-64F7CAC9860F}"/>
              </a:ext>
            </a:extLst>
          </p:cNvPr>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a:extLst>
              <a:ext uri="{FF2B5EF4-FFF2-40B4-BE49-F238E27FC236}">
                <a16:creationId xmlns:a16="http://schemas.microsoft.com/office/drawing/2014/main" id="{5A5B78FD-6E35-4C2A-9B41-6B8A6C8904A4}"/>
              </a:ext>
            </a:extLst>
          </p:cNvPr>
          <p:cNvSpPr>
            <a:spLocks noGrp="1"/>
          </p:cNvSpPr>
          <p:nvPr>
            <p:ph type="sldNum" sz="quarter" idx="12"/>
          </p:nvPr>
        </p:nvSpPr>
        <p:spPr/>
        <p:txBody>
          <a:bodyPr/>
          <a:lstStyle/>
          <a:p>
            <a:r>
              <a:rPr lang="de-DE" altLang="de-DE" dirty="0"/>
              <a:t>  </a:t>
            </a:r>
            <a:fld id="{0BAC3468-2D2D-4FB1-8CF3-311084CCEAE1}" type="slidenum">
              <a:rPr lang="de-DE" altLang="de-DE" smtClean="0"/>
              <a:pPr/>
              <a:t>35</a:t>
            </a:fld>
            <a:endParaRPr lang="de-DE" altLang="de-DE" dirty="0"/>
          </a:p>
        </p:txBody>
      </p:sp>
    </p:spTree>
    <p:extLst>
      <p:ext uri="{BB962C8B-B14F-4D97-AF65-F5344CB8AC3E}">
        <p14:creationId xmlns:p14="http://schemas.microsoft.com/office/powerpoint/2010/main" val="2288086049"/>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78D0A6A-6364-42E6-AC4A-E72698301A25}"/>
              </a:ext>
            </a:extLst>
          </p:cNvPr>
          <p:cNvSpPr>
            <a:spLocks noGrp="1"/>
          </p:cNvSpPr>
          <p:nvPr>
            <p:ph type="title"/>
          </p:nvPr>
        </p:nvSpPr>
        <p:spPr/>
        <p:txBody>
          <a:bodyPr/>
          <a:lstStyle/>
          <a:p>
            <a:r>
              <a:rPr lang="de-DE" dirty="0"/>
              <a:t>Noch: Vernehmung des Betroffenen</a:t>
            </a:r>
          </a:p>
        </p:txBody>
      </p:sp>
      <p:sp>
        <p:nvSpPr>
          <p:cNvPr id="3" name="Inhaltsplatzhalter 2">
            <a:extLst>
              <a:ext uri="{FF2B5EF4-FFF2-40B4-BE49-F238E27FC236}">
                <a16:creationId xmlns:a16="http://schemas.microsoft.com/office/drawing/2014/main" id="{F0179DD7-D651-48CE-9B7C-63830B0E3916}"/>
              </a:ext>
            </a:extLst>
          </p:cNvPr>
          <p:cNvSpPr>
            <a:spLocks noGrp="1"/>
          </p:cNvSpPr>
          <p:nvPr>
            <p:ph idx="1"/>
          </p:nvPr>
        </p:nvSpPr>
        <p:spPr>
          <a:xfrm>
            <a:off x="624417" y="1283110"/>
            <a:ext cx="10972800" cy="4876391"/>
          </a:xfrm>
        </p:spPr>
        <p:txBody>
          <a:bodyPr/>
          <a:lstStyle/>
          <a:p>
            <a:r>
              <a:rPr lang="de-DE" dirty="0"/>
              <a:t>Lesen Sie § 51 Abs. 3 KDG!</a:t>
            </a:r>
          </a:p>
          <a:p>
            <a:r>
              <a:rPr lang="de-DE" dirty="0"/>
              <a:t>Der Vernehmende konzentriert seine Fragen insbesondere auf die Umstände, die das Verschulden des Verantwortlichen begründen. </a:t>
            </a:r>
          </a:p>
          <a:p>
            <a:r>
              <a:rPr lang="de-DE" dirty="0"/>
              <a:t>Frühere Verstöße des Verantwortlichen gegen Datenschutzvorschriften kann man zum Beispiel im Wege des Vorhalts einführen. Ist dies nicht möglich, so wird eine dienstliche Auskunft der vorgesetzten Dienststelle zu diesem Punkt erholt.</a:t>
            </a:r>
          </a:p>
          <a:p>
            <a:r>
              <a:rPr lang="de-DE" dirty="0"/>
              <a:t>Der Vernehmende sollte die einzelnen Vorschriften der § 51 Abs. 3 KDG mit seinen Fragen abarbeiten. Zusätzlich sind aufzuklären</a:t>
            </a:r>
          </a:p>
          <a:p>
            <a:pPr lvl="1"/>
            <a:r>
              <a:rPr lang="de-DE" dirty="0"/>
              <a:t>die Vermögensverhältnisse des Verantwortlichen</a:t>
            </a:r>
          </a:p>
          <a:p>
            <a:pPr lvl="1"/>
            <a:r>
              <a:rPr lang="de-DE" dirty="0"/>
              <a:t>sein Umgang mit etwaigen Drittschäden.</a:t>
            </a:r>
          </a:p>
        </p:txBody>
      </p:sp>
      <p:sp>
        <p:nvSpPr>
          <p:cNvPr id="4" name="Datumsplatzhalter 3">
            <a:extLst>
              <a:ext uri="{FF2B5EF4-FFF2-40B4-BE49-F238E27FC236}">
                <a16:creationId xmlns:a16="http://schemas.microsoft.com/office/drawing/2014/main" id="{DC15CD6F-CF12-45CE-9BAA-3D638A5BA662}"/>
              </a:ext>
            </a:extLst>
          </p:cNvPr>
          <p:cNvSpPr>
            <a:spLocks noGrp="1"/>
          </p:cNvSpPr>
          <p:nvPr>
            <p:ph type="dt" sz="half" idx="10"/>
          </p:nvPr>
        </p:nvSpPr>
        <p:spPr/>
        <p:txBody>
          <a:bodyPr/>
          <a:lstStyle/>
          <a:p>
            <a:fld id="{7CB8D26E-02ED-4A60-8C52-3E1504451E2C}" type="datetime1">
              <a:rPr lang="de-DE" altLang="de-DE" smtClean="0"/>
              <a:t>09.04.2018</a:t>
            </a:fld>
            <a:endParaRPr lang="de-DE" altLang="de-DE"/>
          </a:p>
        </p:txBody>
      </p:sp>
      <p:sp>
        <p:nvSpPr>
          <p:cNvPr id="5" name="Fußzeilenplatzhalter 4">
            <a:extLst>
              <a:ext uri="{FF2B5EF4-FFF2-40B4-BE49-F238E27FC236}">
                <a16:creationId xmlns:a16="http://schemas.microsoft.com/office/drawing/2014/main" id="{95C8FBE3-388D-4FEB-965F-4CA3795BE28E}"/>
              </a:ext>
            </a:extLst>
          </p:cNvPr>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a:extLst>
              <a:ext uri="{FF2B5EF4-FFF2-40B4-BE49-F238E27FC236}">
                <a16:creationId xmlns:a16="http://schemas.microsoft.com/office/drawing/2014/main" id="{1943BF80-81BF-4044-951A-254AC533D0DE}"/>
              </a:ext>
            </a:extLst>
          </p:cNvPr>
          <p:cNvSpPr>
            <a:spLocks noGrp="1"/>
          </p:cNvSpPr>
          <p:nvPr>
            <p:ph type="sldNum" sz="quarter" idx="12"/>
          </p:nvPr>
        </p:nvSpPr>
        <p:spPr/>
        <p:txBody>
          <a:bodyPr/>
          <a:lstStyle/>
          <a:p>
            <a:fld id="{0BAC3468-2D2D-4FB1-8CF3-311084CCEAE1}" type="slidenum">
              <a:rPr lang="de-DE" altLang="de-DE" smtClean="0"/>
              <a:pPr/>
              <a:t>36</a:t>
            </a:fld>
            <a:endParaRPr lang="de-DE" altLang="de-DE" dirty="0"/>
          </a:p>
        </p:txBody>
      </p:sp>
    </p:spTree>
    <p:extLst>
      <p:ext uri="{BB962C8B-B14F-4D97-AF65-F5344CB8AC3E}">
        <p14:creationId xmlns:p14="http://schemas.microsoft.com/office/powerpoint/2010/main" val="848701205"/>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20D8FE-0943-461B-B1AB-C5FF5A70180C}"/>
              </a:ext>
            </a:extLst>
          </p:cNvPr>
          <p:cNvSpPr>
            <a:spLocks noGrp="1"/>
          </p:cNvSpPr>
          <p:nvPr>
            <p:ph type="title"/>
          </p:nvPr>
        </p:nvSpPr>
        <p:spPr>
          <a:xfrm>
            <a:off x="624417" y="1"/>
            <a:ext cx="10972800" cy="698498"/>
          </a:xfrm>
        </p:spPr>
        <p:txBody>
          <a:bodyPr/>
          <a:lstStyle/>
          <a:p>
            <a:r>
              <a:rPr lang="de-DE" dirty="0"/>
              <a:t>Das weitere Verfahren in Bußgeldsachen</a:t>
            </a:r>
          </a:p>
        </p:txBody>
      </p:sp>
      <p:sp>
        <p:nvSpPr>
          <p:cNvPr id="3" name="Inhaltsplatzhalter 2">
            <a:extLst>
              <a:ext uri="{FF2B5EF4-FFF2-40B4-BE49-F238E27FC236}">
                <a16:creationId xmlns:a16="http://schemas.microsoft.com/office/drawing/2014/main" id="{1544080D-72BA-4665-A4A2-7806481A5BFD}"/>
              </a:ext>
            </a:extLst>
          </p:cNvPr>
          <p:cNvSpPr>
            <a:spLocks noGrp="1"/>
          </p:cNvSpPr>
          <p:nvPr>
            <p:ph idx="1"/>
          </p:nvPr>
        </p:nvSpPr>
        <p:spPr>
          <a:xfrm>
            <a:off x="624417" y="698498"/>
            <a:ext cx="10972800" cy="5702301"/>
          </a:xfrm>
        </p:spPr>
        <p:txBody>
          <a:bodyPr>
            <a:normAutofit fontScale="92500" lnSpcReduction="10000"/>
          </a:bodyPr>
          <a:lstStyle/>
          <a:p>
            <a:r>
              <a:rPr lang="de-DE" dirty="0"/>
              <a:t>Wenn ihr alle notwendigen Beweismittel vorliegen, entscheidet die Datenschutzaufsicht über den Erlass eines Bußgeldbescheides.</a:t>
            </a:r>
          </a:p>
          <a:p>
            <a:r>
              <a:rPr lang="de-DE" dirty="0"/>
              <a:t>Sie prüft zunächst, ob gemäß § 47 Abs. 4 KDG von einer formellen Beanstandung abgesehen werden kann.</a:t>
            </a:r>
          </a:p>
          <a:p>
            <a:r>
              <a:rPr lang="de-DE" dirty="0"/>
              <a:t>Es ist aber auch eine formelle Beanstandung, verbunden mit einem Absehen von der Verfolgung der Ordnungswidrigkeit entsprechend § 47 Abs. 2 OWiG denkbar und möglich.</a:t>
            </a:r>
          </a:p>
          <a:p>
            <a:r>
              <a:rPr lang="de-DE" dirty="0"/>
              <a:t>Wird der Bußgeldbescheid erlassen, so muss er dem Verantwortlichen mitgeteilt werden.</a:t>
            </a:r>
          </a:p>
          <a:p>
            <a:r>
              <a:rPr lang="de-DE" dirty="0"/>
              <a:t>Das weitere Verfahren in der Bußgeldsache richtet sich nicht nach dem OWiG, sondern nach dem KDSGO, die Vollstreckung nach § 51 Abs. 8 KDG.</a:t>
            </a:r>
          </a:p>
          <a:p>
            <a:r>
              <a:rPr lang="de-DE" dirty="0"/>
              <a:t>Es kann nun zu der Besonderheit kommen, das zwei Verfahren vor dem Datenschutzgerichts stattfinden:</a:t>
            </a:r>
          </a:p>
          <a:p>
            <a:pPr lvl="1"/>
            <a:r>
              <a:rPr lang="de-DE" dirty="0"/>
              <a:t>zum Beispiel auf Veranlassung des Betroffenen hin das Verfahren mit dem Ziel der Feststellung einer Datenschutzverletzung</a:t>
            </a:r>
          </a:p>
          <a:p>
            <a:pPr lvl="1"/>
            <a:r>
              <a:rPr lang="de-DE" dirty="0"/>
              <a:t>und danach auf Veranlassung des Verantwortlichen hin das Verfahren mit dem Ziel auf Aufhebung des Bußgeldbescheides.</a:t>
            </a:r>
          </a:p>
        </p:txBody>
      </p:sp>
      <p:sp>
        <p:nvSpPr>
          <p:cNvPr id="4" name="Datumsplatzhalter 3">
            <a:extLst>
              <a:ext uri="{FF2B5EF4-FFF2-40B4-BE49-F238E27FC236}">
                <a16:creationId xmlns:a16="http://schemas.microsoft.com/office/drawing/2014/main" id="{004EF999-773F-4C02-A399-E0161BC435DE}"/>
              </a:ext>
            </a:extLst>
          </p:cNvPr>
          <p:cNvSpPr>
            <a:spLocks noGrp="1"/>
          </p:cNvSpPr>
          <p:nvPr>
            <p:ph type="dt" sz="half" idx="10"/>
          </p:nvPr>
        </p:nvSpPr>
        <p:spPr/>
        <p:txBody>
          <a:bodyPr/>
          <a:lstStyle/>
          <a:p>
            <a:fld id="{AFA86E4A-270B-4E45-A1C3-ADCF9F67B653}" type="datetime1">
              <a:rPr lang="de-DE" altLang="de-DE" smtClean="0"/>
              <a:t>09.04.2018</a:t>
            </a:fld>
            <a:endParaRPr lang="de-DE" altLang="de-DE"/>
          </a:p>
        </p:txBody>
      </p:sp>
      <p:sp>
        <p:nvSpPr>
          <p:cNvPr id="5" name="Fußzeilenplatzhalter 4">
            <a:extLst>
              <a:ext uri="{FF2B5EF4-FFF2-40B4-BE49-F238E27FC236}">
                <a16:creationId xmlns:a16="http://schemas.microsoft.com/office/drawing/2014/main" id="{D96F97B5-0C38-4EAA-983F-FED311DF3BD4}"/>
              </a:ext>
            </a:extLst>
          </p:cNvPr>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a:extLst>
              <a:ext uri="{FF2B5EF4-FFF2-40B4-BE49-F238E27FC236}">
                <a16:creationId xmlns:a16="http://schemas.microsoft.com/office/drawing/2014/main" id="{EA26C54A-604D-4F1B-B1B6-3A4082B6DD04}"/>
              </a:ext>
            </a:extLst>
          </p:cNvPr>
          <p:cNvSpPr>
            <a:spLocks noGrp="1"/>
          </p:cNvSpPr>
          <p:nvPr>
            <p:ph type="sldNum" sz="quarter" idx="12"/>
          </p:nvPr>
        </p:nvSpPr>
        <p:spPr/>
        <p:txBody>
          <a:bodyPr/>
          <a:lstStyle/>
          <a:p>
            <a:fld id="{0BAC3468-2D2D-4FB1-8CF3-311084CCEAE1}" type="slidenum">
              <a:rPr lang="de-DE" altLang="de-DE" smtClean="0"/>
              <a:pPr/>
              <a:t>37</a:t>
            </a:fld>
            <a:endParaRPr lang="de-DE" altLang="de-DE" dirty="0"/>
          </a:p>
        </p:txBody>
      </p:sp>
    </p:spTree>
    <p:extLst>
      <p:ext uri="{BB962C8B-B14F-4D97-AF65-F5344CB8AC3E}">
        <p14:creationId xmlns:p14="http://schemas.microsoft.com/office/powerpoint/2010/main" val="1350062786"/>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8364DA-2B45-4199-960B-FB8676359634}"/>
              </a:ext>
            </a:extLst>
          </p:cNvPr>
          <p:cNvSpPr>
            <a:spLocks noGrp="1"/>
          </p:cNvSpPr>
          <p:nvPr>
            <p:ph type="title"/>
          </p:nvPr>
        </p:nvSpPr>
        <p:spPr/>
        <p:txBody>
          <a:bodyPr/>
          <a:lstStyle/>
          <a:p>
            <a:r>
              <a:rPr lang="de-DE" dirty="0"/>
              <a:t>Fall </a:t>
            </a:r>
          </a:p>
        </p:txBody>
      </p:sp>
      <p:sp>
        <p:nvSpPr>
          <p:cNvPr id="3" name="Inhaltsplatzhalter 2">
            <a:extLst>
              <a:ext uri="{FF2B5EF4-FFF2-40B4-BE49-F238E27FC236}">
                <a16:creationId xmlns:a16="http://schemas.microsoft.com/office/drawing/2014/main" id="{884A6B27-15C2-43E1-9D36-AA2217EF9D71}"/>
              </a:ext>
            </a:extLst>
          </p:cNvPr>
          <p:cNvSpPr>
            <a:spLocks noGrp="1"/>
          </p:cNvSpPr>
          <p:nvPr>
            <p:ph idx="1"/>
          </p:nvPr>
        </p:nvSpPr>
        <p:spPr>
          <a:xfrm>
            <a:off x="624417" y="1628776"/>
            <a:ext cx="10972800" cy="3289587"/>
          </a:xfrm>
        </p:spPr>
        <p:txBody>
          <a:bodyPr/>
          <a:lstStyle/>
          <a:p>
            <a:pPr marL="0" indent="0">
              <a:buNone/>
            </a:pPr>
            <a:r>
              <a:rPr lang="de-DE" dirty="0"/>
              <a:t>Eine Ordensgemeinschaft bischöflichen Rechts besteht noch aus 8 Mitgliedern, betreibt aber einen Mineralwasservertrieb mit insgesamt 70 Beschäftigten, davon 21 </a:t>
            </a:r>
            <a:r>
              <a:rPr lang="de-DE"/>
              <a:t>im Büro. </a:t>
            </a:r>
            <a:r>
              <a:rPr lang="de-DE" dirty="0"/>
              <a:t>Ein betrieblicher Datenschutzbeauftragter ist nicht benannt. </a:t>
            </a:r>
          </a:p>
          <a:p>
            <a:pPr marL="0" indent="0">
              <a:buNone/>
            </a:pPr>
            <a:r>
              <a:rPr lang="de-DE" dirty="0"/>
              <a:t>Der örtlich zuständige Diözesandatenschutzbeauftragte verhängt nach deren Anhörung gegen die Ordensoberin eine Geldbuße von 20.000 € weil ein betrieblicher Datenschutzbeauftragter fehlt. </a:t>
            </a:r>
          </a:p>
          <a:p>
            <a:pPr marL="0" indent="0">
              <a:buNone/>
            </a:pPr>
            <a:endParaRPr lang="de-DE" dirty="0"/>
          </a:p>
          <a:p>
            <a:pPr marL="0" indent="0">
              <a:buNone/>
            </a:pPr>
            <a:r>
              <a:rPr lang="de-DE" dirty="0"/>
              <a:t>Was kann die Oberin dagegen unternehmen?</a:t>
            </a:r>
          </a:p>
        </p:txBody>
      </p:sp>
      <p:sp>
        <p:nvSpPr>
          <p:cNvPr id="4" name="Datumsplatzhalter 3">
            <a:extLst>
              <a:ext uri="{FF2B5EF4-FFF2-40B4-BE49-F238E27FC236}">
                <a16:creationId xmlns:a16="http://schemas.microsoft.com/office/drawing/2014/main" id="{229E7524-4116-4DB1-84A2-A145C2FDCF61}"/>
              </a:ext>
            </a:extLst>
          </p:cNvPr>
          <p:cNvSpPr>
            <a:spLocks noGrp="1"/>
          </p:cNvSpPr>
          <p:nvPr>
            <p:ph type="dt" sz="half" idx="10"/>
          </p:nvPr>
        </p:nvSpPr>
        <p:spPr/>
        <p:txBody>
          <a:bodyPr/>
          <a:lstStyle/>
          <a:p>
            <a:fld id="{66CF1493-3190-4699-8D52-213674B900BF}" type="datetime1">
              <a:rPr lang="de-DE" altLang="de-DE" smtClean="0"/>
              <a:t>09.04.2018</a:t>
            </a:fld>
            <a:endParaRPr lang="de-DE" altLang="de-DE"/>
          </a:p>
        </p:txBody>
      </p:sp>
      <p:sp>
        <p:nvSpPr>
          <p:cNvPr id="5" name="Fußzeilenplatzhalter 4">
            <a:extLst>
              <a:ext uri="{FF2B5EF4-FFF2-40B4-BE49-F238E27FC236}">
                <a16:creationId xmlns:a16="http://schemas.microsoft.com/office/drawing/2014/main" id="{73AB9A50-CADC-4390-AE07-275FAF9B2943}"/>
              </a:ext>
            </a:extLst>
          </p:cNvPr>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a:extLst>
              <a:ext uri="{FF2B5EF4-FFF2-40B4-BE49-F238E27FC236}">
                <a16:creationId xmlns:a16="http://schemas.microsoft.com/office/drawing/2014/main" id="{F844615B-A1D5-407F-8F56-47F13FA541E2}"/>
              </a:ext>
            </a:extLst>
          </p:cNvPr>
          <p:cNvSpPr>
            <a:spLocks noGrp="1"/>
          </p:cNvSpPr>
          <p:nvPr>
            <p:ph type="sldNum" sz="quarter" idx="12"/>
          </p:nvPr>
        </p:nvSpPr>
        <p:spPr/>
        <p:txBody>
          <a:bodyPr/>
          <a:lstStyle/>
          <a:p>
            <a:fld id="{0BAC3468-2D2D-4FB1-8CF3-311084CCEAE1}" type="slidenum">
              <a:rPr lang="de-DE" altLang="de-DE" smtClean="0"/>
              <a:pPr/>
              <a:t>38</a:t>
            </a:fld>
            <a:endParaRPr lang="de-DE" altLang="de-DE" dirty="0"/>
          </a:p>
        </p:txBody>
      </p:sp>
    </p:spTree>
    <p:extLst>
      <p:ext uri="{BB962C8B-B14F-4D97-AF65-F5344CB8AC3E}">
        <p14:creationId xmlns:p14="http://schemas.microsoft.com/office/powerpoint/2010/main" val="2579342341"/>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200715-A773-46CB-88A4-87DB08C994DB}"/>
              </a:ext>
            </a:extLst>
          </p:cNvPr>
          <p:cNvSpPr>
            <a:spLocks noGrp="1"/>
          </p:cNvSpPr>
          <p:nvPr>
            <p:ph type="title"/>
          </p:nvPr>
        </p:nvSpPr>
        <p:spPr>
          <a:xfrm>
            <a:off x="609600" y="1"/>
            <a:ext cx="10972800" cy="752168"/>
          </a:xfrm>
        </p:spPr>
        <p:txBody>
          <a:bodyPr/>
          <a:lstStyle/>
          <a:p>
            <a:r>
              <a:rPr lang="de-DE" dirty="0"/>
              <a:t>Zulässigkeit und Begründetheit des Antrags</a:t>
            </a:r>
          </a:p>
        </p:txBody>
      </p:sp>
      <p:sp>
        <p:nvSpPr>
          <p:cNvPr id="3" name="Inhaltsplatzhalter 2">
            <a:extLst>
              <a:ext uri="{FF2B5EF4-FFF2-40B4-BE49-F238E27FC236}">
                <a16:creationId xmlns:a16="http://schemas.microsoft.com/office/drawing/2014/main" id="{5D9747A7-AE07-44D5-A727-1D3FF40CEF84}"/>
              </a:ext>
            </a:extLst>
          </p:cNvPr>
          <p:cNvSpPr>
            <a:spLocks noGrp="1"/>
          </p:cNvSpPr>
          <p:nvPr>
            <p:ph idx="1"/>
          </p:nvPr>
        </p:nvSpPr>
        <p:spPr>
          <a:xfrm>
            <a:off x="624417" y="752169"/>
            <a:ext cx="10982564" cy="5633883"/>
          </a:xfrm>
        </p:spPr>
        <p:txBody>
          <a:bodyPr/>
          <a:lstStyle/>
          <a:p>
            <a:r>
              <a:rPr lang="de-DE" dirty="0"/>
              <a:t>§ 49 KDG: Die Entscheidung ist grundsätzlich anfechtbar.</a:t>
            </a:r>
          </a:p>
          <a:p>
            <a:r>
              <a:rPr lang="de-DE" dirty="0"/>
              <a:t>Der Antrag ist statthaft nach § 2 Abs. 2 KDSGO.</a:t>
            </a:r>
          </a:p>
          <a:p>
            <a:r>
              <a:rPr lang="de-DE" dirty="0"/>
              <a:t>Die Oberin ist als Verantwortliche antragsbefugt nach § 2 Abs. 4 i. V. m. § 8 Abs. 2 KDSGO; Antragsfrist 1 Monat.</a:t>
            </a:r>
          </a:p>
          <a:p>
            <a:r>
              <a:rPr lang="de-DE" dirty="0"/>
              <a:t>Zuständig in 1.Instanz </a:t>
            </a:r>
            <a:r>
              <a:rPr lang="de-DE"/>
              <a:t>ist das </a:t>
            </a:r>
            <a:r>
              <a:rPr lang="de-DE" dirty="0"/>
              <a:t>Interdiözesangericht nach § 5 KDSGO.</a:t>
            </a:r>
          </a:p>
          <a:p>
            <a:r>
              <a:rPr lang="de-DE" dirty="0"/>
              <a:t>Es ist eine Antragsschrift nach § 11 einzureichen.</a:t>
            </a:r>
          </a:p>
          <a:p>
            <a:r>
              <a:rPr lang="de-DE" dirty="0"/>
              <a:t>Nach § 12 Abs. 1 KDSGO wird die Datenschutzaufsicht gehört.</a:t>
            </a:r>
          </a:p>
          <a:p>
            <a:r>
              <a:rPr lang="de-DE" dirty="0"/>
              <a:t>Ein Termin muss nicht anberaumt werden, § 13 Abs. 3  KDSGO.</a:t>
            </a:r>
          </a:p>
          <a:p>
            <a:r>
              <a:rPr lang="de-DE" dirty="0"/>
              <a:t>Die Kammer wird die Entscheidung der Datenschutzaufsicht aufheben: Die Datenschutzverletzung wurde mit dem Fehlen eines betrieblichen DSB begründet. Dies durfte die kirchliche Datenschutzaufsicht aber nicht prüfen, weil der Gewerbebetrieb ohne Weiteres der staatlichen Aufsicht unterliegt.</a:t>
            </a:r>
          </a:p>
          <a:p>
            <a:r>
              <a:rPr lang="de-DE" dirty="0"/>
              <a:t>Die Entscheidung ergeht durch Beschluss nach § 15 KDSGO.</a:t>
            </a:r>
          </a:p>
        </p:txBody>
      </p:sp>
      <p:sp>
        <p:nvSpPr>
          <p:cNvPr id="4" name="Datumsplatzhalter 3">
            <a:extLst>
              <a:ext uri="{FF2B5EF4-FFF2-40B4-BE49-F238E27FC236}">
                <a16:creationId xmlns:a16="http://schemas.microsoft.com/office/drawing/2014/main" id="{E75ACA51-95FD-4DF1-A04D-B4B630E21FE1}"/>
              </a:ext>
            </a:extLst>
          </p:cNvPr>
          <p:cNvSpPr>
            <a:spLocks noGrp="1"/>
          </p:cNvSpPr>
          <p:nvPr>
            <p:ph type="dt" sz="half" idx="10"/>
          </p:nvPr>
        </p:nvSpPr>
        <p:spPr/>
        <p:txBody>
          <a:bodyPr/>
          <a:lstStyle/>
          <a:p>
            <a:fld id="{C45F30C5-FE22-48AB-8882-7529E80EF84A}" type="datetime1">
              <a:rPr lang="de-DE" altLang="de-DE" smtClean="0"/>
              <a:t>09.04.2018</a:t>
            </a:fld>
            <a:endParaRPr lang="de-DE" altLang="de-DE"/>
          </a:p>
        </p:txBody>
      </p:sp>
      <p:sp>
        <p:nvSpPr>
          <p:cNvPr id="5" name="Fußzeilenplatzhalter 4">
            <a:extLst>
              <a:ext uri="{FF2B5EF4-FFF2-40B4-BE49-F238E27FC236}">
                <a16:creationId xmlns:a16="http://schemas.microsoft.com/office/drawing/2014/main" id="{DDB66593-5C6E-4D91-8CAD-A5BDE7C976EC}"/>
              </a:ext>
            </a:extLst>
          </p:cNvPr>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a:extLst>
              <a:ext uri="{FF2B5EF4-FFF2-40B4-BE49-F238E27FC236}">
                <a16:creationId xmlns:a16="http://schemas.microsoft.com/office/drawing/2014/main" id="{7610AE6C-9AE8-4D7B-ABD4-C87D8609F731}"/>
              </a:ext>
            </a:extLst>
          </p:cNvPr>
          <p:cNvSpPr>
            <a:spLocks noGrp="1"/>
          </p:cNvSpPr>
          <p:nvPr>
            <p:ph type="sldNum" sz="quarter" idx="12"/>
          </p:nvPr>
        </p:nvSpPr>
        <p:spPr/>
        <p:txBody>
          <a:bodyPr/>
          <a:lstStyle/>
          <a:p>
            <a:fld id="{0BAC3468-2D2D-4FB1-8CF3-311084CCEAE1}" type="slidenum">
              <a:rPr lang="de-DE" altLang="de-DE" smtClean="0"/>
              <a:pPr/>
              <a:t>39</a:t>
            </a:fld>
            <a:endParaRPr lang="de-DE" altLang="de-DE" dirty="0"/>
          </a:p>
        </p:txBody>
      </p:sp>
    </p:spTree>
    <p:extLst>
      <p:ext uri="{BB962C8B-B14F-4D97-AF65-F5344CB8AC3E}">
        <p14:creationId xmlns:p14="http://schemas.microsoft.com/office/powerpoint/2010/main" val="270397051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de-DE" altLang="de-DE" dirty="0"/>
              <a:t>Wie sieht es bisher im </a:t>
            </a:r>
            <a:br>
              <a:rPr lang="de-DE" altLang="de-DE" dirty="0"/>
            </a:br>
            <a:r>
              <a:rPr lang="de-DE" altLang="de-DE" dirty="0"/>
              <a:t>Datenschutz rechtlich aus?</a:t>
            </a:r>
          </a:p>
        </p:txBody>
      </p:sp>
      <p:sp>
        <p:nvSpPr>
          <p:cNvPr id="76803" name="Rectangle 3"/>
          <p:cNvSpPr>
            <a:spLocks noGrp="1" noChangeArrowheads="1"/>
          </p:cNvSpPr>
          <p:nvPr>
            <p:ph idx="1"/>
          </p:nvPr>
        </p:nvSpPr>
        <p:spPr/>
        <p:txBody>
          <a:bodyPr/>
          <a:lstStyle/>
          <a:p>
            <a:r>
              <a:rPr lang="de-DE" altLang="de-DE" dirty="0"/>
              <a:t>Es gibt (noch bis 24.5.2018) mehrere Regelungsebenen:</a:t>
            </a:r>
          </a:p>
          <a:p>
            <a:pPr lvl="1"/>
            <a:r>
              <a:rPr lang="de-DE" altLang="de-DE" dirty="0"/>
              <a:t>Europäische Union</a:t>
            </a:r>
          </a:p>
          <a:p>
            <a:pPr lvl="1"/>
            <a:r>
              <a:rPr lang="de-DE" altLang="de-DE" dirty="0"/>
              <a:t>Bundesrepublik Deutschland</a:t>
            </a:r>
          </a:p>
          <a:p>
            <a:pPr lvl="1"/>
            <a:r>
              <a:rPr lang="de-DE" altLang="de-DE" dirty="0"/>
              <a:t>Bundesländer</a:t>
            </a:r>
          </a:p>
          <a:p>
            <a:pPr lvl="1"/>
            <a:r>
              <a:rPr lang="de-DE" altLang="de-DE" dirty="0"/>
              <a:t>„Religionsgesellschaften“ = öffentlich-rechtlich organisierte Glaubensgemeinschaften</a:t>
            </a:r>
          </a:p>
          <a:p>
            <a:r>
              <a:rPr lang="de-DE" altLang="de-DE" dirty="0"/>
              <a:t>Alle Regelungen sind inhaltlich durchaus vergleichbar und z.T. wortgleich, weil der Datenschutz in Deutschland sehr weit entwickelt („Deutschland hat den Datenschutz erfunden“)  ist und daher auch für die EU richtungsweisend war. </a:t>
            </a:r>
          </a:p>
        </p:txBody>
      </p:sp>
      <p:sp>
        <p:nvSpPr>
          <p:cNvPr id="4" name="Datumsplatzhalter 3"/>
          <p:cNvSpPr>
            <a:spLocks noGrp="1"/>
          </p:cNvSpPr>
          <p:nvPr>
            <p:ph type="dt" sz="half" idx="10"/>
          </p:nvPr>
        </p:nvSpPr>
        <p:spPr/>
        <p:txBody>
          <a:bodyPr/>
          <a:lstStyle/>
          <a:p>
            <a:pPr fontAlgn="base">
              <a:spcBef>
                <a:spcPct val="0"/>
              </a:spcBef>
              <a:spcAft>
                <a:spcPct val="0"/>
              </a:spcAft>
            </a:pPr>
            <a:fld id="{68A49F07-CFCF-4634-92FB-63E97A5C03BA}" type="datetime1">
              <a:rPr lang="de-DE" altLang="de-DE" smtClean="0">
                <a:solidFill>
                  <a:srgbClr val="FFFFFF"/>
                </a:solidFill>
                <a:latin typeface="Arial" panose="020B0604020202020204" pitchFamily="34" charset="0"/>
              </a:rPr>
              <a:t>09.04.2018</a:t>
            </a:fld>
            <a:endParaRPr lang="de-DE" altLang="de-DE">
              <a:solidFill>
                <a:srgbClr val="FFFFFF"/>
              </a:solidFill>
              <a:latin typeface="Arial" panose="020B0604020202020204" pitchFamily="34" charset="0"/>
            </a:endParaRPr>
          </a:p>
        </p:txBody>
      </p:sp>
      <p:sp>
        <p:nvSpPr>
          <p:cNvPr id="5" name="Fußzeilenplatzhalter 4"/>
          <p:cNvSpPr>
            <a:spLocks noGrp="1"/>
          </p:cNvSpPr>
          <p:nvPr>
            <p:ph type="ftr" sz="quarter" idx="11"/>
          </p:nvPr>
        </p:nvSpPr>
        <p:spPr/>
        <p:txBody>
          <a:bodyPr/>
          <a:lstStyle/>
          <a:p>
            <a:pPr algn="ctr" fontAlgn="base">
              <a:spcBef>
                <a:spcPct val="0"/>
              </a:spcBef>
              <a:spcAft>
                <a:spcPct val="0"/>
              </a:spcAft>
            </a:pPr>
            <a:r>
              <a:rPr lang="de-DE" altLang="de-DE">
                <a:solidFill>
                  <a:srgbClr val="FFFFFF"/>
                </a:solidFill>
                <a:latin typeface="Arial" panose="020B0604020202020204" pitchFamily="34" charset="0"/>
              </a:rPr>
              <a:t>Update für betriebliche Datenschutzbeauftragte 2018</a:t>
            </a:r>
          </a:p>
        </p:txBody>
      </p:sp>
      <p:sp>
        <p:nvSpPr>
          <p:cNvPr id="6" name="Foliennummernplatzhalter 5"/>
          <p:cNvSpPr>
            <a:spLocks noGrp="1"/>
          </p:cNvSpPr>
          <p:nvPr>
            <p:ph type="sldNum" sz="quarter" idx="12"/>
          </p:nvPr>
        </p:nvSpPr>
        <p:spPr/>
        <p:txBody>
          <a:bodyPr/>
          <a:lstStyle/>
          <a:p>
            <a:pPr fontAlgn="base">
              <a:spcBef>
                <a:spcPct val="0"/>
              </a:spcBef>
              <a:spcAft>
                <a:spcPct val="0"/>
              </a:spcAft>
            </a:pPr>
            <a:fld id="{40BF1E5A-FCD7-4EAE-B2FD-E8858873FBE1}" type="slidenum">
              <a:rPr lang="de-DE" altLang="de-DE">
                <a:solidFill>
                  <a:srgbClr val="FFFFFF"/>
                </a:solidFill>
                <a:latin typeface="Arial" panose="020B0604020202020204" pitchFamily="34" charset="0"/>
              </a:rPr>
              <a:pPr fontAlgn="base">
                <a:spcBef>
                  <a:spcPct val="0"/>
                </a:spcBef>
                <a:spcAft>
                  <a:spcPct val="0"/>
                </a:spcAft>
              </a:pPr>
              <a:t>4</a:t>
            </a:fld>
            <a:endParaRPr lang="de-DE" altLang="de-DE">
              <a:solidFill>
                <a:srgbClr val="FFFFFF"/>
              </a:solidFill>
              <a:latin typeface="Arial" panose="020B0604020202020204" pitchFamily="34" charset="0"/>
            </a:endParaRPr>
          </a:p>
        </p:txBody>
      </p:sp>
    </p:spTree>
    <p:extLst>
      <p:ext uri="{BB962C8B-B14F-4D97-AF65-F5344CB8AC3E}">
        <p14:creationId xmlns:p14="http://schemas.microsoft.com/office/powerpoint/2010/main" val="1354496970"/>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F3B776A-0249-4CAC-A5D5-01D0C0A0AE59}"/>
              </a:ext>
            </a:extLst>
          </p:cNvPr>
          <p:cNvSpPr>
            <a:spLocks noGrp="1"/>
          </p:cNvSpPr>
          <p:nvPr>
            <p:ph type="title"/>
          </p:nvPr>
        </p:nvSpPr>
        <p:spPr>
          <a:xfrm>
            <a:off x="0" y="277813"/>
            <a:ext cx="12192000" cy="877888"/>
          </a:xfrm>
        </p:spPr>
        <p:txBody>
          <a:bodyPr/>
          <a:lstStyle/>
          <a:p>
            <a:r>
              <a:rPr lang="de-DE" dirty="0"/>
              <a:t>Teil 2b – Wo finde ich meine alten Bekannten im KDG?</a:t>
            </a:r>
          </a:p>
        </p:txBody>
      </p:sp>
      <p:sp>
        <p:nvSpPr>
          <p:cNvPr id="3" name="Inhaltsplatzhalter 2">
            <a:extLst>
              <a:ext uri="{FF2B5EF4-FFF2-40B4-BE49-F238E27FC236}">
                <a16:creationId xmlns:a16="http://schemas.microsoft.com/office/drawing/2014/main" id="{27AA10F6-C3DE-493E-B7DC-09515DD9F7EC}"/>
              </a:ext>
            </a:extLst>
          </p:cNvPr>
          <p:cNvSpPr>
            <a:spLocks noGrp="1"/>
          </p:cNvSpPr>
          <p:nvPr>
            <p:ph idx="1"/>
          </p:nvPr>
        </p:nvSpPr>
        <p:spPr>
          <a:xfrm>
            <a:off x="624417" y="1155702"/>
            <a:ext cx="10972800" cy="5003800"/>
          </a:xfrm>
        </p:spPr>
        <p:txBody>
          <a:bodyPr/>
          <a:lstStyle/>
          <a:p>
            <a:r>
              <a:rPr lang="de-DE" dirty="0"/>
              <a:t>Prinzipiell ist das KDG durchaus in seinem Aufbau der KDO ähnlich.</a:t>
            </a:r>
          </a:p>
          <a:p>
            <a:r>
              <a:rPr lang="de-DE" dirty="0"/>
              <a:t>Natürlich wurde bei der Änderung und Neufassung der Vorschriften auch viel neue Substanz eingefügt. Es ist keineswegs so, dass die in Teil 1a genannten Änderungen wirklich alle wären; es sind aber die wichtigsten.</a:t>
            </a:r>
          </a:p>
          <a:p>
            <a:r>
              <a:rPr lang="de-DE" dirty="0"/>
              <a:t>Deswegen müssen wir uns beim Erarbeiten der neuen Vorschriften diese auch immer sehr genau darauf ansehen, ob es hier - ggfs. nur in Nuancen  - Veränderungen in der Sache gegeben hat.</a:t>
            </a:r>
          </a:p>
          <a:p>
            <a:r>
              <a:rPr lang="de-DE" dirty="0"/>
              <a:t>Bei dem Ausmaß der Vorschriften müssen wir immer bedenken, dass sich die KDO nur an die deutschen Juristen der Kirche gewandt hat. Die EU-DS-GVO hat 27 Staaten als Adressaten und noch eine ganze Reihe zusätzlicher staatsähnlicher Gebilde. Das führte dazu, dass die Normen der VO sehr viel detaillierter ausfielen – und das hat sich auch auf das KDG ausgewirkt.</a:t>
            </a:r>
          </a:p>
        </p:txBody>
      </p:sp>
      <p:sp>
        <p:nvSpPr>
          <p:cNvPr id="4" name="Datumsplatzhalter 3">
            <a:extLst>
              <a:ext uri="{FF2B5EF4-FFF2-40B4-BE49-F238E27FC236}">
                <a16:creationId xmlns:a16="http://schemas.microsoft.com/office/drawing/2014/main" id="{94F85F69-E2C0-4BD7-AF4B-25EB6992E0A6}"/>
              </a:ext>
            </a:extLst>
          </p:cNvPr>
          <p:cNvSpPr>
            <a:spLocks noGrp="1"/>
          </p:cNvSpPr>
          <p:nvPr>
            <p:ph type="dt" sz="half" idx="10"/>
          </p:nvPr>
        </p:nvSpPr>
        <p:spPr/>
        <p:txBody>
          <a:bodyPr/>
          <a:lstStyle/>
          <a:p>
            <a:fld id="{16AC55D4-0DD8-431D-8CF4-7088EDD0FB5E}" type="datetime1">
              <a:rPr lang="de-DE" altLang="de-DE" smtClean="0"/>
              <a:t>09.04.2018</a:t>
            </a:fld>
            <a:endParaRPr lang="de-DE" altLang="de-DE"/>
          </a:p>
        </p:txBody>
      </p:sp>
      <p:sp>
        <p:nvSpPr>
          <p:cNvPr id="5" name="Fußzeilenplatzhalter 4">
            <a:extLst>
              <a:ext uri="{FF2B5EF4-FFF2-40B4-BE49-F238E27FC236}">
                <a16:creationId xmlns:a16="http://schemas.microsoft.com/office/drawing/2014/main" id="{DCADD917-0250-49A4-A486-A436337E570F}"/>
              </a:ext>
            </a:extLst>
          </p:cNvPr>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a:extLst>
              <a:ext uri="{FF2B5EF4-FFF2-40B4-BE49-F238E27FC236}">
                <a16:creationId xmlns:a16="http://schemas.microsoft.com/office/drawing/2014/main" id="{275EB37E-2ECA-443D-B255-578D5DF023E1}"/>
              </a:ext>
            </a:extLst>
          </p:cNvPr>
          <p:cNvSpPr>
            <a:spLocks noGrp="1"/>
          </p:cNvSpPr>
          <p:nvPr>
            <p:ph type="sldNum" sz="quarter" idx="12"/>
          </p:nvPr>
        </p:nvSpPr>
        <p:spPr/>
        <p:txBody>
          <a:bodyPr/>
          <a:lstStyle/>
          <a:p>
            <a:fld id="{0BAC3468-2D2D-4FB1-8CF3-311084CCEAE1}" type="slidenum">
              <a:rPr lang="de-DE" altLang="de-DE" smtClean="0"/>
              <a:pPr/>
              <a:t>40</a:t>
            </a:fld>
            <a:endParaRPr lang="de-DE" altLang="de-DE" dirty="0"/>
          </a:p>
        </p:txBody>
      </p:sp>
    </p:spTree>
    <p:extLst>
      <p:ext uri="{BB962C8B-B14F-4D97-AF65-F5344CB8AC3E}">
        <p14:creationId xmlns:p14="http://schemas.microsoft.com/office/powerpoint/2010/main" val="3235286128"/>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DC54058-709A-4058-944C-EECA1CA8DA27}"/>
              </a:ext>
            </a:extLst>
          </p:cNvPr>
          <p:cNvSpPr>
            <a:spLocks noGrp="1"/>
          </p:cNvSpPr>
          <p:nvPr>
            <p:ph type="title"/>
          </p:nvPr>
        </p:nvSpPr>
        <p:spPr>
          <a:xfrm>
            <a:off x="609600" y="277813"/>
            <a:ext cx="10972800" cy="750887"/>
          </a:xfrm>
        </p:spPr>
        <p:txBody>
          <a:bodyPr/>
          <a:lstStyle/>
          <a:p>
            <a:r>
              <a:rPr lang="de-DE" dirty="0"/>
              <a:t>Leitlinien der KDO, §§ 1, 2</a:t>
            </a:r>
          </a:p>
        </p:txBody>
      </p:sp>
      <p:sp>
        <p:nvSpPr>
          <p:cNvPr id="3" name="Inhaltsplatzhalter 2">
            <a:extLst>
              <a:ext uri="{FF2B5EF4-FFF2-40B4-BE49-F238E27FC236}">
                <a16:creationId xmlns:a16="http://schemas.microsoft.com/office/drawing/2014/main" id="{12E35ACE-E353-493A-A5E3-A840AD6DA5AA}"/>
              </a:ext>
            </a:extLst>
          </p:cNvPr>
          <p:cNvSpPr>
            <a:spLocks noGrp="1"/>
          </p:cNvSpPr>
          <p:nvPr>
            <p:ph idx="1"/>
          </p:nvPr>
        </p:nvSpPr>
        <p:spPr>
          <a:xfrm>
            <a:off x="624417" y="1028700"/>
            <a:ext cx="10972800" cy="5141364"/>
          </a:xfrm>
        </p:spPr>
        <p:txBody>
          <a:bodyPr/>
          <a:lstStyle/>
          <a:p>
            <a:r>
              <a:rPr lang="de-DE" dirty="0"/>
              <a:t>§ 1 Abs. 1 KDO 	</a:t>
            </a:r>
            <a:r>
              <a:rPr lang="de-DE" dirty="0">
                <a:sym typeface="Wingdings" panose="05000000000000000000" pitchFamily="2" charset="2"/>
              </a:rPr>
              <a:t>	§ 1 KDG</a:t>
            </a:r>
          </a:p>
          <a:p>
            <a:r>
              <a:rPr lang="de-DE" dirty="0">
                <a:sym typeface="Wingdings" panose="05000000000000000000" pitchFamily="2" charset="2"/>
              </a:rPr>
              <a:t>§ 1 Abs. 3 KDO 		§ 2 Abs. 2 / 3 KDG</a:t>
            </a:r>
          </a:p>
          <a:p>
            <a:r>
              <a:rPr lang="de-DE" dirty="0">
                <a:sym typeface="Wingdings" panose="05000000000000000000" pitchFamily="2" charset="2"/>
              </a:rPr>
              <a:t>§ 1 Abs. 2 KDO 		§ 3 KDG</a:t>
            </a:r>
            <a:br>
              <a:rPr lang="de-DE" dirty="0">
                <a:sym typeface="Wingdings" panose="05000000000000000000" pitchFamily="2" charset="2"/>
              </a:rPr>
            </a:br>
            <a:r>
              <a:rPr lang="de-DE" dirty="0">
                <a:sym typeface="Wingdings" panose="05000000000000000000" pitchFamily="2" charset="2"/>
              </a:rPr>
              <a:t>Die Unterscheidung in Buchstaben a-c wird i. W. nur bedeutsam für die Mindestzahl der Beschäftigten, welche die Notwendigkeit der Bestellung eines betrieblichen DSB begründet, § 36 Abs. 2; </a:t>
            </a:r>
            <a:r>
              <a:rPr lang="de-DE" b="1" dirty="0">
                <a:sym typeface="Wingdings" panose="05000000000000000000" pitchFamily="2" charset="2"/>
              </a:rPr>
              <a:t>aber: </a:t>
            </a:r>
            <a:br>
              <a:rPr lang="de-DE" b="1" dirty="0">
                <a:sym typeface="Wingdings" panose="05000000000000000000" pitchFamily="2" charset="2"/>
              </a:rPr>
            </a:br>
            <a:r>
              <a:rPr lang="de-DE" b="1" dirty="0">
                <a:sym typeface="Wingdings" panose="05000000000000000000" pitchFamily="2" charset="2"/>
              </a:rPr>
              <a:t>§ 36 Abs. 2 b/c ist zu beachten!</a:t>
            </a:r>
            <a:endParaRPr lang="de-DE" dirty="0">
              <a:sym typeface="Wingdings" panose="05000000000000000000" pitchFamily="2" charset="2"/>
            </a:endParaRPr>
          </a:p>
          <a:p>
            <a:r>
              <a:rPr lang="de-DE" dirty="0">
                <a:sym typeface="Wingdings" panose="05000000000000000000" pitchFamily="2" charset="2"/>
              </a:rPr>
              <a:t>Was bedeutet § 3 Abs. 2 KDG? Ist z.B. dadurch der externe Auftragsverarbeiter (nur) dem KDG unterworfen?</a:t>
            </a:r>
          </a:p>
          <a:p>
            <a:pPr lvl="1"/>
            <a:r>
              <a:rPr lang="de-DE" dirty="0">
                <a:sym typeface="Wingdings" panose="05000000000000000000" pitchFamily="2" charset="2"/>
              </a:rPr>
              <a:t>Nein, weil das KDG nur im Rahmen der EU-Selbstverwaltungsgarantie für Religionsgemeinschaften anzuwenden ist, Art. 91 EU-DS-GVO.  </a:t>
            </a:r>
          </a:p>
          <a:p>
            <a:pPr lvl="1"/>
            <a:r>
              <a:rPr lang="de-DE" dirty="0">
                <a:sym typeface="Wingdings" panose="05000000000000000000" pitchFamily="2" charset="2"/>
              </a:rPr>
              <a:t>Ein Kirchengesetz kann keine Ausnahme zum Europarecht begründen!</a:t>
            </a:r>
          </a:p>
          <a:p>
            <a:pPr marL="0" indent="0">
              <a:buNone/>
            </a:pPr>
            <a:endParaRPr lang="de-DE" dirty="0"/>
          </a:p>
        </p:txBody>
      </p:sp>
      <p:sp>
        <p:nvSpPr>
          <p:cNvPr id="4" name="Datumsplatzhalter 3">
            <a:extLst>
              <a:ext uri="{FF2B5EF4-FFF2-40B4-BE49-F238E27FC236}">
                <a16:creationId xmlns:a16="http://schemas.microsoft.com/office/drawing/2014/main" id="{2E5587E0-D636-48D4-A3B1-F3EC97250BF8}"/>
              </a:ext>
            </a:extLst>
          </p:cNvPr>
          <p:cNvSpPr>
            <a:spLocks noGrp="1"/>
          </p:cNvSpPr>
          <p:nvPr>
            <p:ph type="dt" sz="half" idx="10"/>
          </p:nvPr>
        </p:nvSpPr>
        <p:spPr/>
        <p:txBody>
          <a:bodyPr/>
          <a:lstStyle/>
          <a:p>
            <a:fld id="{71A400E2-5C1C-43E2-9AC0-59A82AC17ACF}" type="datetime1">
              <a:rPr lang="de-DE" altLang="de-DE" smtClean="0"/>
              <a:t>09.04.2018</a:t>
            </a:fld>
            <a:endParaRPr lang="de-DE" altLang="de-DE"/>
          </a:p>
        </p:txBody>
      </p:sp>
      <p:sp>
        <p:nvSpPr>
          <p:cNvPr id="5" name="Fußzeilenplatzhalter 4">
            <a:extLst>
              <a:ext uri="{FF2B5EF4-FFF2-40B4-BE49-F238E27FC236}">
                <a16:creationId xmlns:a16="http://schemas.microsoft.com/office/drawing/2014/main" id="{EBF9572F-CD58-4867-9583-36AC80CD163C}"/>
              </a:ext>
            </a:extLst>
          </p:cNvPr>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a:extLst>
              <a:ext uri="{FF2B5EF4-FFF2-40B4-BE49-F238E27FC236}">
                <a16:creationId xmlns:a16="http://schemas.microsoft.com/office/drawing/2014/main" id="{79329551-E6D2-4283-9EB8-7CB0B36EB2CA}"/>
              </a:ext>
            </a:extLst>
          </p:cNvPr>
          <p:cNvSpPr>
            <a:spLocks noGrp="1"/>
          </p:cNvSpPr>
          <p:nvPr>
            <p:ph type="sldNum" sz="quarter" idx="12"/>
          </p:nvPr>
        </p:nvSpPr>
        <p:spPr/>
        <p:txBody>
          <a:bodyPr/>
          <a:lstStyle/>
          <a:p>
            <a:fld id="{0BAC3468-2D2D-4FB1-8CF3-311084CCEAE1}" type="slidenum">
              <a:rPr lang="de-DE" altLang="de-DE" smtClean="0"/>
              <a:pPr/>
              <a:t>41</a:t>
            </a:fld>
            <a:endParaRPr lang="de-DE" altLang="de-DE" dirty="0"/>
          </a:p>
        </p:txBody>
      </p:sp>
    </p:spTree>
    <p:extLst>
      <p:ext uri="{BB962C8B-B14F-4D97-AF65-F5344CB8AC3E}">
        <p14:creationId xmlns:p14="http://schemas.microsoft.com/office/powerpoint/2010/main" val="1747215519"/>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DBB123-A05D-444E-B2F1-DB2F6B87F39E}"/>
              </a:ext>
            </a:extLst>
          </p:cNvPr>
          <p:cNvSpPr>
            <a:spLocks noGrp="1"/>
          </p:cNvSpPr>
          <p:nvPr>
            <p:ph type="title"/>
          </p:nvPr>
        </p:nvSpPr>
        <p:spPr>
          <a:xfrm>
            <a:off x="609600" y="152400"/>
            <a:ext cx="10972800" cy="1204451"/>
          </a:xfrm>
        </p:spPr>
        <p:txBody>
          <a:bodyPr/>
          <a:lstStyle/>
          <a:p>
            <a:r>
              <a:rPr lang="de-DE" dirty="0"/>
              <a:t>Wichtige lesenswerte Begriffsbestimmungen </a:t>
            </a:r>
            <a:br>
              <a:rPr lang="de-DE" dirty="0"/>
            </a:br>
            <a:r>
              <a:rPr lang="de-DE" dirty="0"/>
              <a:t>in </a:t>
            </a:r>
            <a:r>
              <a:rPr lang="de-DE" dirty="0">
                <a:sym typeface="Wingdings" panose="05000000000000000000" pitchFamily="2" charset="2"/>
              </a:rPr>
              <a:t>§ 4 KDG</a:t>
            </a:r>
            <a:endParaRPr lang="de-DE" dirty="0"/>
          </a:p>
        </p:txBody>
      </p:sp>
      <p:sp>
        <p:nvSpPr>
          <p:cNvPr id="3" name="Inhaltsplatzhalter 2">
            <a:extLst>
              <a:ext uri="{FF2B5EF4-FFF2-40B4-BE49-F238E27FC236}">
                <a16:creationId xmlns:a16="http://schemas.microsoft.com/office/drawing/2014/main" id="{357A8223-5F03-4DF1-BBAF-D49965DAE61F}"/>
              </a:ext>
            </a:extLst>
          </p:cNvPr>
          <p:cNvSpPr>
            <a:spLocks noGrp="1"/>
          </p:cNvSpPr>
          <p:nvPr>
            <p:ph idx="1"/>
          </p:nvPr>
        </p:nvSpPr>
        <p:spPr>
          <a:xfrm>
            <a:off x="624417" y="1709159"/>
            <a:ext cx="10972800" cy="4042162"/>
          </a:xfrm>
        </p:spPr>
        <p:txBody>
          <a:bodyPr/>
          <a:lstStyle/>
          <a:p>
            <a:pPr marL="0" indent="0">
              <a:buNone/>
            </a:pPr>
            <a:r>
              <a:rPr lang="de-DE" dirty="0"/>
              <a:t>1.   „personenbezogene Daten“ </a:t>
            </a:r>
          </a:p>
          <a:p>
            <a:pPr marL="0" indent="0">
              <a:buNone/>
            </a:pPr>
            <a:r>
              <a:rPr lang="de-DE" dirty="0"/>
              <a:t>4.   „Verarbeitung“ </a:t>
            </a:r>
          </a:p>
          <a:p>
            <a:pPr marL="0" indent="0">
              <a:buNone/>
            </a:pPr>
            <a:r>
              <a:rPr lang="de-DE" dirty="0"/>
              <a:t>5.   „</a:t>
            </a:r>
            <a:r>
              <a:rPr lang="de-DE" dirty="0" err="1"/>
              <a:t>Profiling</a:t>
            </a:r>
            <a:r>
              <a:rPr lang="de-DE" dirty="0"/>
              <a:t>“</a:t>
            </a:r>
          </a:p>
          <a:p>
            <a:pPr marL="0" indent="0">
              <a:buNone/>
            </a:pPr>
            <a:r>
              <a:rPr lang="de-DE" dirty="0"/>
              <a:t>14. „Verletzung des Schutzes personenbezogener Daten“</a:t>
            </a:r>
          </a:p>
          <a:p>
            <a:pPr marL="0" indent="0">
              <a:buNone/>
            </a:pPr>
            <a:r>
              <a:rPr lang="de-DE" dirty="0"/>
              <a:t>15. „genetische Daten“ </a:t>
            </a:r>
          </a:p>
          <a:p>
            <a:pPr marL="0" indent="0">
              <a:buNone/>
            </a:pPr>
            <a:r>
              <a:rPr lang="de-DE" dirty="0"/>
              <a:t>16. „biometrische Daten“</a:t>
            </a:r>
          </a:p>
          <a:p>
            <a:pPr marL="0" indent="0">
              <a:buNone/>
            </a:pPr>
            <a:r>
              <a:rPr lang="de-DE" dirty="0"/>
              <a:t>17. „Gesundheitsdaten“</a:t>
            </a:r>
          </a:p>
          <a:p>
            <a:pPr marL="0" indent="0">
              <a:buNone/>
            </a:pPr>
            <a:r>
              <a:rPr lang="de-DE" dirty="0"/>
              <a:t>19. „Unternehmen“</a:t>
            </a:r>
          </a:p>
          <a:p>
            <a:pPr marL="0" indent="0">
              <a:buNone/>
            </a:pPr>
            <a:r>
              <a:rPr lang="de-DE" dirty="0"/>
              <a:t>20. „Unternehmensgruppe“</a:t>
            </a:r>
          </a:p>
          <a:p>
            <a:pPr marL="0" indent="0">
              <a:buNone/>
            </a:pPr>
            <a:endParaRPr lang="de-DE" dirty="0"/>
          </a:p>
          <a:p>
            <a:pPr marL="0" indent="0">
              <a:buNone/>
            </a:pPr>
            <a:endParaRPr lang="de-DE" dirty="0"/>
          </a:p>
          <a:p>
            <a:pPr marL="0" indent="0">
              <a:buNone/>
            </a:pPr>
            <a:endParaRPr lang="de-DE" dirty="0"/>
          </a:p>
        </p:txBody>
      </p:sp>
      <p:sp>
        <p:nvSpPr>
          <p:cNvPr id="4" name="Datumsplatzhalter 3">
            <a:extLst>
              <a:ext uri="{FF2B5EF4-FFF2-40B4-BE49-F238E27FC236}">
                <a16:creationId xmlns:a16="http://schemas.microsoft.com/office/drawing/2014/main" id="{5A5D5A55-D0F3-4325-B4C2-43D7D85822FC}"/>
              </a:ext>
            </a:extLst>
          </p:cNvPr>
          <p:cNvSpPr>
            <a:spLocks noGrp="1"/>
          </p:cNvSpPr>
          <p:nvPr>
            <p:ph type="dt" sz="half" idx="10"/>
          </p:nvPr>
        </p:nvSpPr>
        <p:spPr/>
        <p:txBody>
          <a:bodyPr/>
          <a:lstStyle/>
          <a:p>
            <a:fld id="{DA47927C-33D8-42B4-AB05-A18349D829A2}" type="datetime1">
              <a:rPr lang="de-DE" altLang="de-DE" smtClean="0"/>
              <a:t>09.04.2018</a:t>
            </a:fld>
            <a:endParaRPr lang="de-DE" altLang="de-DE"/>
          </a:p>
        </p:txBody>
      </p:sp>
      <p:sp>
        <p:nvSpPr>
          <p:cNvPr id="5" name="Fußzeilenplatzhalter 4">
            <a:extLst>
              <a:ext uri="{FF2B5EF4-FFF2-40B4-BE49-F238E27FC236}">
                <a16:creationId xmlns:a16="http://schemas.microsoft.com/office/drawing/2014/main" id="{5A529668-7E8C-4800-9AD5-060DA1DC4FF2}"/>
              </a:ext>
            </a:extLst>
          </p:cNvPr>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a:extLst>
              <a:ext uri="{FF2B5EF4-FFF2-40B4-BE49-F238E27FC236}">
                <a16:creationId xmlns:a16="http://schemas.microsoft.com/office/drawing/2014/main" id="{2C5EDD06-217E-4FA3-A7AB-1C4D6F1B8742}"/>
              </a:ext>
            </a:extLst>
          </p:cNvPr>
          <p:cNvSpPr>
            <a:spLocks noGrp="1"/>
          </p:cNvSpPr>
          <p:nvPr>
            <p:ph type="sldNum" sz="quarter" idx="12"/>
          </p:nvPr>
        </p:nvSpPr>
        <p:spPr/>
        <p:txBody>
          <a:bodyPr/>
          <a:lstStyle/>
          <a:p>
            <a:fld id="{0BAC3468-2D2D-4FB1-8CF3-311084CCEAE1}" type="slidenum">
              <a:rPr lang="de-DE" altLang="de-DE" smtClean="0"/>
              <a:pPr/>
              <a:t>42</a:t>
            </a:fld>
            <a:endParaRPr lang="de-DE" altLang="de-DE" dirty="0"/>
          </a:p>
        </p:txBody>
      </p:sp>
    </p:spTree>
    <p:extLst>
      <p:ext uri="{BB962C8B-B14F-4D97-AF65-F5344CB8AC3E}">
        <p14:creationId xmlns:p14="http://schemas.microsoft.com/office/powerpoint/2010/main" val="2677254735"/>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33C72A-1D3F-49A9-8425-3D2646F8B08B}"/>
              </a:ext>
            </a:extLst>
          </p:cNvPr>
          <p:cNvSpPr>
            <a:spLocks noGrp="1"/>
          </p:cNvSpPr>
          <p:nvPr>
            <p:ph type="title"/>
          </p:nvPr>
        </p:nvSpPr>
        <p:spPr>
          <a:xfrm>
            <a:off x="609600" y="277813"/>
            <a:ext cx="10972800" cy="858778"/>
          </a:xfrm>
        </p:spPr>
        <p:txBody>
          <a:bodyPr/>
          <a:lstStyle/>
          <a:p>
            <a:r>
              <a:rPr lang="de-DE" dirty="0"/>
              <a:t>Neue Vorschriften</a:t>
            </a:r>
          </a:p>
        </p:txBody>
      </p:sp>
      <p:sp>
        <p:nvSpPr>
          <p:cNvPr id="3" name="Inhaltsplatzhalter 2">
            <a:extLst>
              <a:ext uri="{FF2B5EF4-FFF2-40B4-BE49-F238E27FC236}">
                <a16:creationId xmlns:a16="http://schemas.microsoft.com/office/drawing/2014/main" id="{8C284808-97B0-4885-81CD-B493CBDA8515}"/>
              </a:ext>
            </a:extLst>
          </p:cNvPr>
          <p:cNvSpPr>
            <a:spLocks noGrp="1"/>
          </p:cNvSpPr>
          <p:nvPr>
            <p:ph idx="1"/>
          </p:nvPr>
        </p:nvSpPr>
        <p:spPr>
          <a:xfrm>
            <a:off x="624417" y="1136592"/>
            <a:ext cx="10972800" cy="5022910"/>
          </a:xfrm>
        </p:spPr>
        <p:txBody>
          <a:bodyPr/>
          <a:lstStyle/>
          <a:p>
            <a:pPr marL="0" indent="0">
              <a:buNone/>
            </a:pPr>
            <a:r>
              <a:rPr lang="de-DE" dirty="0">
                <a:sym typeface="Wingdings" panose="05000000000000000000" pitchFamily="2" charset="2"/>
              </a:rPr>
              <a:t>Wegen der vollständigen Veränderung des Begriffes „Verarbeitung“ wird im KDG nicht mehr nach Datenerhebung, Speicherung usw. unterschieden. Ebenso sind die Übermittlungsformen im Begriff „Offenlegung“ erfasst. 	</a:t>
            </a:r>
          </a:p>
          <a:p>
            <a:pPr marL="0" lvl="0" indent="0">
              <a:buNone/>
            </a:pPr>
            <a:endParaRPr lang="de-DE" dirty="0">
              <a:effectLst/>
            </a:endParaRPr>
          </a:p>
          <a:p>
            <a:pPr marL="0" lvl="0" indent="0">
              <a:buNone/>
            </a:pPr>
            <a:r>
              <a:rPr lang="de-DE" u="sng" dirty="0">
                <a:effectLst/>
              </a:rPr>
              <a:t>Wortlaut des § 4 Nr. 4</a:t>
            </a:r>
            <a:r>
              <a:rPr lang="de-DE" dirty="0">
                <a:effectLst/>
              </a:rPr>
              <a:t>: </a:t>
            </a:r>
          </a:p>
          <a:p>
            <a:pPr marL="0" lvl="0" indent="0">
              <a:buNone/>
            </a:pPr>
            <a:r>
              <a:rPr lang="de-DE" dirty="0">
                <a:effectLst/>
              </a:rPr>
              <a:t>„</a:t>
            </a:r>
            <a:r>
              <a:rPr lang="de-DE" i="1" dirty="0">
                <a:effectLst/>
              </a:rPr>
              <a:t>Verarbeitung“ jeden mit oder ohne Hilfe automatisierter Verfahren ausgeführten Vorgang oder jede solche Vorgangsreihe im Zusammenhang mit personenbezogenen Daten wie das Erheben, das Erfassen, die Organisation, das Ordnen, die Speicherung, die Anpassung oder Veränderung, das Auslesen, das Abfragen, die Verwendung, die Offenlegung durch Übermittlung, Verbreitung oder eine andere Form der Bereitstellung, den Abgleich oder die Verknüpfung, die Einschränkung, das Löschen oder die Vernichtung</a:t>
            </a:r>
            <a:r>
              <a:rPr lang="de-DE" dirty="0">
                <a:effectLst/>
              </a:rPr>
              <a:t>;</a:t>
            </a:r>
          </a:p>
          <a:p>
            <a:pPr marL="0" indent="0">
              <a:buNone/>
            </a:pPr>
            <a:r>
              <a:rPr lang="de-DE" dirty="0">
                <a:effectLst/>
              </a:rPr>
              <a:t> </a:t>
            </a:r>
          </a:p>
          <a:p>
            <a:pPr marL="0" indent="0">
              <a:buNone/>
            </a:pPr>
            <a:endParaRPr lang="de-DE" dirty="0"/>
          </a:p>
        </p:txBody>
      </p:sp>
      <p:sp>
        <p:nvSpPr>
          <p:cNvPr id="4" name="Datumsplatzhalter 3">
            <a:extLst>
              <a:ext uri="{FF2B5EF4-FFF2-40B4-BE49-F238E27FC236}">
                <a16:creationId xmlns:a16="http://schemas.microsoft.com/office/drawing/2014/main" id="{9A419F42-0F16-4DA7-AE62-11273EFD03A0}"/>
              </a:ext>
            </a:extLst>
          </p:cNvPr>
          <p:cNvSpPr>
            <a:spLocks noGrp="1"/>
          </p:cNvSpPr>
          <p:nvPr>
            <p:ph type="dt" sz="half" idx="10"/>
          </p:nvPr>
        </p:nvSpPr>
        <p:spPr/>
        <p:txBody>
          <a:bodyPr/>
          <a:lstStyle/>
          <a:p>
            <a:fld id="{2D36EF98-F404-4A1B-B780-B58C7FCD5DDC}" type="datetime1">
              <a:rPr lang="de-DE" altLang="de-DE" smtClean="0"/>
              <a:t>09.04.2018</a:t>
            </a:fld>
            <a:endParaRPr lang="de-DE" altLang="de-DE"/>
          </a:p>
        </p:txBody>
      </p:sp>
      <p:sp>
        <p:nvSpPr>
          <p:cNvPr id="5" name="Fußzeilenplatzhalter 4">
            <a:extLst>
              <a:ext uri="{FF2B5EF4-FFF2-40B4-BE49-F238E27FC236}">
                <a16:creationId xmlns:a16="http://schemas.microsoft.com/office/drawing/2014/main" id="{50AA454D-0AA8-49AD-BFB1-8A89A3594D3A}"/>
              </a:ext>
            </a:extLst>
          </p:cNvPr>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a:extLst>
              <a:ext uri="{FF2B5EF4-FFF2-40B4-BE49-F238E27FC236}">
                <a16:creationId xmlns:a16="http://schemas.microsoft.com/office/drawing/2014/main" id="{878A8237-D1D1-4494-8C16-ECE20E3ECBC6}"/>
              </a:ext>
            </a:extLst>
          </p:cNvPr>
          <p:cNvSpPr>
            <a:spLocks noGrp="1"/>
          </p:cNvSpPr>
          <p:nvPr>
            <p:ph type="sldNum" sz="quarter" idx="12"/>
          </p:nvPr>
        </p:nvSpPr>
        <p:spPr/>
        <p:txBody>
          <a:bodyPr/>
          <a:lstStyle/>
          <a:p>
            <a:fld id="{0BAC3468-2D2D-4FB1-8CF3-311084CCEAE1}" type="slidenum">
              <a:rPr lang="de-DE" altLang="de-DE" smtClean="0"/>
              <a:pPr/>
              <a:t>43</a:t>
            </a:fld>
            <a:endParaRPr lang="de-DE" altLang="de-DE" dirty="0"/>
          </a:p>
        </p:txBody>
      </p:sp>
    </p:spTree>
    <p:extLst>
      <p:ext uri="{BB962C8B-B14F-4D97-AF65-F5344CB8AC3E}">
        <p14:creationId xmlns:p14="http://schemas.microsoft.com/office/powerpoint/2010/main" val="1051653159"/>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3570AF-5F5C-401D-9780-36A1254C5918}"/>
              </a:ext>
            </a:extLst>
          </p:cNvPr>
          <p:cNvSpPr>
            <a:spLocks noGrp="1"/>
          </p:cNvSpPr>
          <p:nvPr>
            <p:ph type="title"/>
          </p:nvPr>
        </p:nvSpPr>
        <p:spPr>
          <a:xfrm>
            <a:off x="609600" y="277813"/>
            <a:ext cx="10972800" cy="704953"/>
          </a:xfrm>
        </p:spPr>
        <p:txBody>
          <a:bodyPr/>
          <a:lstStyle/>
          <a:p>
            <a:r>
              <a:rPr lang="de-DE" dirty="0"/>
              <a:t>In neuen Vorschriften</a:t>
            </a:r>
          </a:p>
        </p:txBody>
      </p:sp>
      <p:sp>
        <p:nvSpPr>
          <p:cNvPr id="3" name="Inhaltsplatzhalter 2">
            <a:extLst>
              <a:ext uri="{FF2B5EF4-FFF2-40B4-BE49-F238E27FC236}">
                <a16:creationId xmlns:a16="http://schemas.microsoft.com/office/drawing/2014/main" id="{4829A382-414C-4A24-8B8D-BF0288F1B456}"/>
              </a:ext>
            </a:extLst>
          </p:cNvPr>
          <p:cNvSpPr>
            <a:spLocks noGrp="1"/>
          </p:cNvSpPr>
          <p:nvPr>
            <p:ph idx="1"/>
          </p:nvPr>
        </p:nvSpPr>
        <p:spPr>
          <a:xfrm>
            <a:off x="624417" y="1145136"/>
            <a:ext cx="10972800" cy="5014365"/>
          </a:xfrm>
        </p:spPr>
        <p:txBody>
          <a:bodyPr/>
          <a:lstStyle/>
          <a:p>
            <a:r>
              <a:rPr lang="de-DE" dirty="0"/>
              <a:t>§ 3 Abs. 1 KDO 	</a:t>
            </a:r>
            <a:r>
              <a:rPr lang="de-DE" dirty="0">
                <a:sym typeface="Wingdings" panose="05000000000000000000" pitchFamily="2" charset="2"/>
              </a:rPr>
              <a:t>	§ 6 KDG (Verbot mit Ausnahmen)</a:t>
            </a:r>
          </a:p>
          <a:p>
            <a:r>
              <a:rPr lang="de-DE" dirty="0">
                <a:sym typeface="Wingdings" panose="05000000000000000000" pitchFamily="2" charset="2"/>
              </a:rPr>
              <a:t>§ 3 Abs. 2 KDO		§ 8 (Einwilligung) Voraussetzungen ausgeweitet </a:t>
            </a:r>
          </a:p>
          <a:p>
            <a:r>
              <a:rPr lang="de-DE" dirty="0">
                <a:sym typeface="Wingdings" panose="05000000000000000000" pitchFamily="2" charset="2"/>
              </a:rPr>
              <a:t>§ 3a  KDO			Meldepflicht: entfällt als solche</a:t>
            </a:r>
            <a:br>
              <a:rPr lang="de-DE" dirty="0">
                <a:sym typeface="Wingdings" panose="05000000000000000000" pitchFamily="2" charset="2"/>
              </a:rPr>
            </a:br>
            <a:r>
              <a:rPr lang="de-DE" dirty="0">
                <a:sym typeface="Wingdings" panose="05000000000000000000" pitchFamily="2" charset="2"/>
              </a:rPr>
              <a:t>        Ersatz durch „Verzeichnis von Verarbeitungstätigkeiten“ § 31 KDG</a:t>
            </a:r>
          </a:p>
          <a:p>
            <a:r>
              <a:rPr lang="de-DE" dirty="0">
                <a:sym typeface="Wingdings" panose="05000000000000000000" pitchFamily="2" charset="2"/>
              </a:rPr>
              <a:t>§ 4 KDO			§ 5 KDG</a:t>
            </a:r>
          </a:p>
          <a:p>
            <a:r>
              <a:rPr lang="de-DE" dirty="0">
                <a:sym typeface="Wingdings" panose="05000000000000000000" pitchFamily="2" charset="2"/>
              </a:rPr>
              <a:t>§ 5 KDO			§ 25 KDG</a:t>
            </a:r>
          </a:p>
          <a:p>
            <a:r>
              <a:rPr lang="de-DE" dirty="0">
                <a:sym typeface="Wingdings" panose="05000000000000000000" pitchFamily="2" charset="2"/>
              </a:rPr>
              <a:t>§ 5a KDO			§ 52  (Videoüberwachung ist ohnehin Fremdkörper)</a:t>
            </a:r>
          </a:p>
          <a:p>
            <a:r>
              <a:rPr lang="de-DE" dirty="0">
                <a:sym typeface="Wingdings" panose="05000000000000000000" pitchFamily="2" charset="2"/>
              </a:rPr>
              <a:t>§ 5b KDO			entfällt (mobile Speichermedien)</a:t>
            </a:r>
          </a:p>
          <a:p>
            <a:r>
              <a:rPr lang="de-DE" dirty="0">
                <a:sym typeface="Wingdings" panose="05000000000000000000" pitchFamily="2" charset="2"/>
              </a:rPr>
              <a:t>§ 6 KDO			§ 26  ff. KDG</a:t>
            </a:r>
          </a:p>
          <a:p>
            <a:r>
              <a:rPr lang="de-DE" dirty="0">
                <a:sym typeface="Wingdings" panose="05000000000000000000" pitchFamily="2" charset="2"/>
              </a:rPr>
              <a:t>§ 7 KDO			entfällt (automatisierte Abrufverfahren)</a:t>
            </a:r>
          </a:p>
        </p:txBody>
      </p:sp>
      <p:sp>
        <p:nvSpPr>
          <p:cNvPr id="4" name="Datumsplatzhalter 3">
            <a:extLst>
              <a:ext uri="{FF2B5EF4-FFF2-40B4-BE49-F238E27FC236}">
                <a16:creationId xmlns:a16="http://schemas.microsoft.com/office/drawing/2014/main" id="{44AD38CE-9A26-4ACD-877F-F55A14A87382}"/>
              </a:ext>
            </a:extLst>
          </p:cNvPr>
          <p:cNvSpPr>
            <a:spLocks noGrp="1"/>
          </p:cNvSpPr>
          <p:nvPr>
            <p:ph type="dt" sz="half" idx="10"/>
          </p:nvPr>
        </p:nvSpPr>
        <p:spPr/>
        <p:txBody>
          <a:bodyPr/>
          <a:lstStyle/>
          <a:p>
            <a:fld id="{A41A15E2-33A7-4E23-B890-25FBC4D53DD7}" type="datetime1">
              <a:rPr lang="de-DE" altLang="de-DE" smtClean="0"/>
              <a:t>09.04.2018</a:t>
            </a:fld>
            <a:endParaRPr lang="de-DE" altLang="de-DE"/>
          </a:p>
        </p:txBody>
      </p:sp>
      <p:sp>
        <p:nvSpPr>
          <p:cNvPr id="5" name="Fußzeilenplatzhalter 4">
            <a:extLst>
              <a:ext uri="{FF2B5EF4-FFF2-40B4-BE49-F238E27FC236}">
                <a16:creationId xmlns:a16="http://schemas.microsoft.com/office/drawing/2014/main" id="{075522B2-B1F3-4F52-B5E9-869DDA020463}"/>
              </a:ext>
            </a:extLst>
          </p:cNvPr>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a:extLst>
              <a:ext uri="{FF2B5EF4-FFF2-40B4-BE49-F238E27FC236}">
                <a16:creationId xmlns:a16="http://schemas.microsoft.com/office/drawing/2014/main" id="{78EACB3D-3C77-4873-B20D-B14B285CFC0A}"/>
              </a:ext>
            </a:extLst>
          </p:cNvPr>
          <p:cNvSpPr>
            <a:spLocks noGrp="1"/>
          </p:cNvSpPr>
          <p:nvPr>
            <p:ph type="sldNum" sz="quarter" idx="12"/>
          </p:nvPr>
        </p:nvSpPr>
        <p:spPr/>
        <p:txBody>
          <a:bodyPr/>
          <a:lstStyle/>
          <a:p>
            <a:fld id="{0BAC3468-2D2D-4FB1-8CF3-311084CCEAE1}" type="slidenum">
              <a:rPr lang="de-DE" altLang="de-DE" smtClean="0"/>
              <a:pPr/>
              <a:t>44</a:t>
            </a:fld>
            <a:endParaRPr lang="de-DE" altLang="de-DE" dirty="0"/>
          </a:p>
        </p:txBody>
      </p:sp>
    </p:spTree>
    <p:extLst>
      <p:ext uri="{BB962C8B-B14F-4D97-AF65-F5344CB8AC3E}">
        <p14:creationId xmlns:p14="http://schemas.microsoft.com/office/powerpoint/2010/main" val="1449473338"/>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CA30B4-5E01-4280-A313-A35C3F6E5144}"/>
              </a:ext>
            </a:extLst>
          </p:cNvPr>
          <p:cNvSpPr>
            <a:spLocks noGrp="1"/>
          </p:cNvSpPr>
          <p:nvPr>
            <p:ph type="title"/>
          </p:nvPr>
        </p:nvSpPr>
        <p:spPr>
          <a:xfrm>
            <a:off x="609600" y="277813"/>
            <a:ext cx="10972800" cy="704953"/>
          </a:xfrm>
        </p:spPr>
        <p:txBody>
          <a:bodyPr/>
          <a:lstStyle/>
          <a:p>
            <a:r>
              <a:rPr lang="de-DE" dirty="0"/>
              <a:t>Vorschriften der KDO </a:t>
            </a:r>
            <a:r>
              <a:rPr lang="de-DE" dirty="0">
                <a:sym typeface="Wingdings" panose="05000000000000000000" pitchFamily="2" charset="2"/>
              </a:rPr>
              <a:t> Vorschriften der KDG</a:t>
            </a:r>
            <a:endParaRPr lang="de-DE" dirty="0"/>
          </a:p>
        </p:txBody>
      </p:sp>
      <p:sp>
        <p:nvSpPr>
          <p:cNvPr id="3" name="Inhaltsplatzhalter 2">
            <a:extLst>
              <a:ext uri="{FF2B5EF4-FFF2-40B4-BE49-F238E27FC236}">
                <a16:creationId xmlns:a16="http://schemas.microsoft.com/office/drawing/2014/main" id="{61C0F2C0-A008-4E50-AA8E-D91EA7421046}"/>
              </a:ext>
            </a:extLst>
          </p:cNvPr>
          <p:cNvSpPr>
            <a:spLocks noGrp="1"/>
          </p:cNvSpPr>
          <p:nvPr>
            <p:ph idx="1"/>
          </p:nvPr>
        </p:nvSpPr>
        <p:spPr>
          <a:xfrm>
            <a:off x="624417" y="1085317"/>
            <a:ext cx="10972800" cy="4913832"/>
          </a:xfrm>
        </p:spPr>
        <p:txBody>
          <a:bodyPr/>
          <a:lstStyle/>
          <a:p>
            <a:pPr marL="0" lvl="0" indent="0">
              <a:buClr>
                <a:srgbClr val="86D1EC"/>
              </a:buClr>
              <a:buNone/>
            </a:pPr>
            <a:r>
              <a:rPr lang="de-DE" dirty="0">
                <a:solidFill>
                  <a:srgbClr val="FFFFFF"/>
                </a:solidFill>
                <a:sym typeface="Wingdings" panose="05000000000000000000" pitchFamily="2" charset="2"/>
              </a:rPr>
              <a:t>§ 8 							 	§§ 29 ff. KDG</a:t>
            </a:r>
            <a:endParaRPr lang="de-DE" dirty="0">
              <a:solidFill>
                <a:srgbClr val="FFFFFF"/>
              </a:solidFill>
            </a:endParaRPr>
          </a:p>
          <a:p>
            <a:pPr marL="0" indent="0">
              <a:buNone/>
            </a:pPr>
            <a:r>
              <a:rPr lang="de-DE" dirty="0"/>
              <a:t>§ 9 Abs. 1						</a:t>
            </a:r>
            <a:r>
              <a:rPr lang="de-DE" dirty="0">
                <a:sym typeface="Wingdings" panose="05000000000000000000" pitchFamily="2" charset="2"/>
              </a:rPr>
              <a:t>  	§ 6 Abs. 1a</a:t>
            </a:r>
          </a:p>
          <a:p>
            <a:pPr marL="0" indent="0">
              <a:buNone/>
            </a:pPr>
            <a:r>
              <a:rPr lang="de-DE" dirty="0">
                <a:sym typeface="Wingdings" panose="05000000000000000000" pitchFamily="2" charset="2"/>
              </a:rPr>
              <a:t>§ 9 Abs. 2						   	§ 15 Abs. 1</a:t>
            </a:r>
          </a:p>
          <a:p>
            <a:pPr marL="0" indent="0">
              <a:buNone/>
            </a:pPr>
            <a:r>
              <a:rPr lang="de-DE" dirty="0">
                <a:sym typeface="Wingdings" panose="05000000000000000000" pitchFamily="2" charset="2"/>
              </a:rPr>
              <a:t>§ 10 Abs. 5 (besondere </a:t>
            </a:r>
            <a:r>
              <a:rPr lang="de-DE" dirty="0" err="1">
                <a:sym typeface="Wingdings" panose="05000000000000000000" pitchFamily="2" charset="2"/>
              </a:rPr>
              <a:t>pb</a:t>
            </a:r>
            <a:r>
              <a:rPr lang="de-DE" dirty="0">
                <a:sym typeface="Wingdings" panose="05000000000000000000" pitchFamily="2" charset="2"/>
              </a:rPr>
              <a:t> Daten)			§ 11</a:t>
            </a:r>
          </a:p>
          <a:p>
            <a:pPr marL="0" indent="0">
              <a:buNone/>
            </a:pPr>
            <a:r>
              <a:rPr lang="de-DE" dirty="0">
                <a:sym typeface="Wingdings" panose="05000000000000000000" pitchFamily="2" charset="2"/>
              </a:rPr>
              <a:t>§ 10a Beschäftigungsverhältnis				§ 53</a:t>
            </a:r>
          </a:p>
          <a:p>
            <a:pPr marL="0" indent="0">
              <a:buNone/>
            </a:pPr>
            <a:r>
              <a:rPr lang="de-DE" dirty="0">
                <a:sym typeface="Wingdings" panose="05000000000000000000" pitchFamily="2" charset="2"/>
              </a:rPr>
              <a:t>§ 11 (Übermittlung an kirchliche Stellen			§ 9</a:t>
            </a:r>
          </a:p>
          <a:p>
            <a:pPr marL="0" indent="0">
              <a:buNone/>
            </a:pPr>
            <a:r>
              <a:rPr lang="de-DE" dirty="0">
                <a:sym typeface="Wingdings" panose="05000000000000000000" pitchFamily="2" charset="2"/>
              </a:rPr>
              <a:t>§ 12 (Übermittlung an Dritte)				§ 10</a:t>
            </a:r>
          </a:p>
          <a:p>
            <a:pPr marL="0" indent="0">
              <a:buNone/>
            </a:pPr>
            <a:r>
              <a:rPr lang="de-DE" dirty="0">
                <a:sym typeface="Wingdings" panose="05000000000000000000" pitchFamily="2" charset="2"/>
              </a:rPr>
              <a:t>§ 14 (Berichtigung)						§ 18</a:t>
            </a:r>
          </a:p>
          <a:p>
            <a:pPr marL="0" indent="0">
              <a:buNone/>
            </a:pPr>
            <a:r>
              <a:rPr lang="de-DE" dirty="0">
                <a:sym typeface="Wingdings" panose="05000000000000000000" pitchFamily="2" charset="2"/>
              </a:rPr>
              <a:t>§ 15 Anrufung des DDB					§ 48</a:t>
            </a:r>
          </a:p>
          <a:p>
            <a:pPr marL="0" indent="0">
              <a:buNone/>
            </a:pPr>
            <a:r>
              <a:rPr lang="de-DE" dirty="0">
                <a:sym typeface="Wingdings" panose="05000000000000000000" pitchFamily="2" charset="2"/>
              </a:rPr>
              <a:t>§§ 16ff. Diözesandatenschutzbeauftragter		§§ 42ff.</a:t>
            </a:r>
          </a:p>
          <a:p>
            <a:pPr marL="0" indent="0">
              <a:buNone/>
            </a:pPr>
            <a:r>
              <a:rPr lang="de-DE" dirty="0">
                <a:sym typeface="Wingdings" panose="05000000000000000000" pitchFamily="2" charset="2"/>
              </a:rPr>
              <a:t>§§ 20 f. Betrieblicher Datenschutzbeauftragter		§§ 36 ff.</a:t>
            </a:r>
          </a:p>
          <a:p>
            <a:endParaRPr lang="de-DE" dirty="0">
              <a:highlight>
                <a:srgbClr val="FFFF00"/>
              </a:highlight>
            </a:endParaRPr>
          </a:p>
        </p:txBody>
      </p:sp>
      <p:sp>
        <p:nvSpPr>
          <p:cNvPr id="4" name="Datumsplatzhalter 3">
            <a:extLst>
              <a:ext uri="{FF2B5EF4-FFF2-40B4-BE49-F238E27FC236}">
                <a16:creationId xmlns:a16="http://schemas.microsoft.com/office/drawing/2014/main" id="{AECAFE60-F2B1-4C92-82DB-A534E26925C9}"/>
              </a:ext>
            </a:extLst>
          </p:cNvPr>
          <p:cNvSpPr>
            <a:spLocks noGrp="1"/>
          </p:cNvSpPr>
          <p:nvPr>
            <p:ph type="dt" sz="half" idx="10"/>
          </p:nvPr>
        </p:nvSpPr>
        <p:spPr/>
        <p:txBody>
          <a:bodyPr/>
          <a:lstStyle/>
          <a:p>
            <a:fld id="{193CF98F-D667-4864-93F6-0E646B7296BB}" type="datetime1">
              <a:rPr lang="de-DE" altLang="de-DE" smtClean="0"/>
              <a:t>09.04.2018</a:t>
            </a:fld>
            <a:endParaRPr lang="de-DE" altLang="de-DE" dirty="0"/>
          </a:p>
        </p:txBody>
      </p:sp>
      <p:sp>
        <p:nvSpPr>
          <p:cNvPr id="5" name="Fußzeilenplatzhalter 4">
            <a:extLst>
              <a:ext uri="{FF2B5EF4-FFF2-40B4-BE49-F238E27FC236}">
                <a16:creationId xmlns:a16="http://schemas.microsoft.com/office/drawing/2014/main" id="{3AE690B9-9F39-4449-8DB4-49C71936373C}"/>
              </a:ext>
            </a:extLst>
          </p:cNvPr>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a:extLst>
              <a:ext uri="{FF2B5EF4-FFF2-40B4-BE49-F238E27FC236}">
                <a16:creationId xmlns:a16="http://schemas.microsoft.com/office/drawing/2014/main" id="{D6494EB9-32D3-4BF0-A85B-168FC07A3B28}"/>
              </a:ext>
            </a:extLst>
          </p:cNvPr>
          <p:cNvSpPr>
            <a:spLocks noGrp="1"/>
          </p:cNvSpPr>
          <p:nvPr>
            <p:ph type="sldNum" sz="quarter" idx="12"/>
          </p:nvPr>
        </p:nvSpPr>
        <p:spPr/>
        <p:txBody>
          <a:bodyPr/>
          <a:lstStyle/>
          <a:p>
            <a:fld id="{0BAC3468-2D2D-4FB1-8CF3-311084CCEAE1}" type="slidenum">
              <a:rPr lang="de-DE" altLang="de-DE" smtClean="0"/>
              <a:pPr/>
              <a:t>45</a:t>
            </a:fld>
            <a:endParaRPr lang="de-DE" altLang="de-DE" dirty="0"/>
          </a:p>
        </p:txBody>
      </p:sp>
    </p:spTree>
    <p:extLst>
      <p:ext uri="{BB962C8B-B14F-4D97-AF65-F5344CB8AC3E}">
        <p14:creationId xmlns:p14="http://schemas.microsoft.com/office/powerpoint/2010/main" val="53498527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iterate type="wd">
                                    <p:tmAbs val="500"/>
                                  </p:iterate>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iterate type="wd">
                                    <p:tmAbs val="500"/>
                                  </p:iterate>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44FE4E-7034-4935-A9E2-8082CE7D9252}"/>
              </a:ext>
            </a:extLst>
          </p:cNvPr>
          <p:cNvSpPr>
            <a:spLocks noGrp="1"/>
          </p:cNvSpPr>
          <p:nvPr>
            <p:ph type="title"/>
          </p:nvPr>
        </p:nvSpPr>
        <p:spPr>
          <a:xfrm>
            <a:off x="624417" y="152400"/>
            <a:ext cx="10972800" cy="756228"/>
          </a:xfrm>
        </p:spPr>
        <p:txBody>
          <a:bodyPr/>
          <a:lstStyle/>
          <a:p>
            <a:r>
              <a:rPr lang="de-DE" dirty="0"/>
              <a:t>Teil 3 – Einzelprobleme:			Bilder</a:t>
            </a:r>
          </a:p>
        </p:txBody>
      </p:sp>
      <p:sp>
        <p:nvSpPr>
          <p:cNvPr id="3" name="Inhaltsplatzhalter 2">
            <a:extLst>
              <a:ext uri="{FF2B5EF4-FFF2-40B4-BE49-F238E27FC236}">
                <a16:creationId xmlns:a16="http://schemas.microsoft.com/office/drawing/2014/main" id="{F6174E7A-059C-4EB5-B352-774162B101D6}"/>
              </a:ext>
            </a:extLst>
          </p:cNvPr>
          <p:cNvSpPr>
            <a:spLocks noGrp="1"/>
          </p:cNvSpPr>
          <p:nvPr>
            <p:ph idx="1"/>
          </p:nvPr>
        </p:nvSpPr>
        <p:spPr>
          <a:xfrm>
            <a:off x="624417" y="908628"/>
            <a:ext cx="10972800" cy="5250873"/>
          </a:xfrm>
        </p:spPr>
        <p:txBody>
          <a:bodyPr/>
          <a:lstStyle/>
          <a:p>
            <a:r>
              <a:rPr lang="de-DE" dirty="0"/>
              <a:t>Bisher wurden Bilder ausschließlich nach §§ 22ff KunstUrhG geprüft; ein Einverständnis des Betroffenen war für die Verbreitung erforderlich.</a:t>
            </a:r>
          </a:p>
          <a:p>
            <a:r>
              <a:rPr lang="de-DE" dirty="0"/>
              <a:t>2014 entschied dann der EuGH, dass schon die Aufnahme eines Bildes die Verarbeitung personenbezogener Daten darstellt.</a:t>
            </a:r>
          </a:p>
          <a:p>
            <a:r>
              <a:rPr lang="de-DE" dirty="0"/>
              <a:t>Das BDSG 2014 enthielt genauso wie das neueste eine Vorschrift, wonach die Datenschutzbestimmungen zurücktreten, wenn derselbe Sachverhalt an anderer Stelle spezieller geregelt ist.</a:t>
            </a:r>
          </a:p>
          <a:p>
            <a:r>
              <a:rPr lang="de-DE" dirty="0"/>
              <a:t>Bis jetzt ging man davon aus, dass das Kunsturhebergesetz eine solche spezielle Regelung bildet.</a:t>
            </a:r>
          </a:p>
          <a:p>
            <a:r>
              <a:rPr lang="de-DE" dirty="0"/>
              <a:t>Das gilt aber nicht mehr ohne weiteres, weil nun zwei Sachverhalte in Rede stehen: die Aufnahme, welche vom Kunsturhebergesetz gar nicht geregelt wird und die Verbreitung.</a:t>
            </a:r>
          </a:p>
          <a:p>
            <a:r>
              <a:rPr lang="de-DE" dirty="0"/>
              <a:t>Das führt zu massiven Schwierigkeiten:</a:t>
            </a:r>
          </a:p>
        </p:txBody>
      </p:sp>
      <p:sp>
        <p:nvSpPr>
          <p:cNvPr id="4" name="Datumsplatzhalter 3">
            <a:extLst>
              <a:ext uri="{FF2B5EF4-FFF2-40B4-BE49-F238E27FC236}">
                <a16:creationId xmlns:a16="http://schemas.microsoft.com/office/drawing/2014/main" id="{B3ED7EBD-DDA8-43A6-B92C-64D3A705C642}"/>
              </a:ext>
            </a:extLst>
          </p:cNvPr>
          <p:cNvSpPr>
            <a:spLocks noGrp="1"/>
          </p:cNvSpPr>
          <p:nvPr>
            <p:ph type="dt" sz="half" idx="10"/>
          </p:nvPr>
        </p:nvSpPr>
        <p:spPr/>
        <p:txBody>
          <a:bodyPr/>
          <a:lstStyle/>
          <a:p>
            <a:fld id="{82AC541C-AE0D-4311-9D38-54D8F8B99B1E}" type="datetime1">
              <a:rPr lang="de-DE" altLang="de-DE" smtClean="0"/>
              <a:t>09.04.2018</a:t>
            </a:fld>
            <a:endParaRPr lang="de-DE" altLang="de-DE"/>
          </a:p>
        </p:txBody>
      </p:sp>
      <p:sp>
        <p:nvSpPr>
          <p:cNvPr id="5" name="Fußzeilenplatzhalter 4">
            <a:extLst>
              <a:ext uri="{FF2B5EF4-FFF2-40B4-BE49-F238E27FC236}">
                <a16:creationId xmlns:a16="http://schemas.microsoft.com/office/drawing/2014/main" id="{BA3E216D-C2D0-4BA9-9A3C-01B402B1B1FF}"/>
              </a:ext>
            </a:extLst>
          </p:cNvPr>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a:extLst>
              <a:ext uri="{FF2B5EF4-FFF2-40B4-BE49-F238E27FC236}">
                <a16:creationId xmlns:a16="http://schemas.microsoft.com/office/drawing/2014/main" id="{98E51FD5-F725-49C9-9222-DDA776BD46D7}"/>
              </a:ext>
            </a:extLst>
          </p:cNvPr>
          <p:cNvSpPr>
            <a:spLocks noGrp="1"/>
          </p:cNvSpPr>
          <p:nvPr>
            <p:ph type="sldNum" sz="quarter" idx="12"/>
          </p:nvPr>
        </p:nvSpPr>
        <p:spPr/>
        <p:txBody>
          <a:bodyPr/>
          <a:lstStyle/>
          <a:p>
            <a:fld id="{0BAC3468-2D2D-4FB1-8CF3-311084CCEAE1}" type="slidenum">
              <a:rPr lang="de-DE" altLang="de-DE" smtClean="0"/>
              <a:pPr/>
              <a:t>46</a:t>
            </a:fld>
            <a:endParaRPr lang="de-DE" altLang="de-DE" dirty="0"/>
          </a:p>
        </p:txBody>
      </p:sp>
    </p:spTree>
    <p:extLst>
      <p:ext uri="{BB962C8B-B14F-4D97-AF65-F5344CB8AC3E}">
        <p14:creationId xmlns:p14="http://schemas.microsoft.com/office/powerpoint/2010/main" val="1845326071"/>
      </p:ext>
    </p:ext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44FE4E-7034-4935-A9E2-8082CE7D9252}"/>
              </a:ext>
            </a:extLst>
          </p:cNvPr>
          <p:cNvSpPr>
            <a:spLocks noGrp="1"/>
          </p:cNvSpPr>
          <p:nvPr>
            <p:ph type="title"/>
          </p:nvPr>
        </p:nvSpPr>
        <p:spPr>
          <a:xfrm>
            <a:off x="624417" y="152400"/>
            <a:ext cx="10972800" cy="756228"/>
          </a:xfrm>
        </p:spPr>
        <p:txBody>
          <a:bodyPr/>
          <a:lstStyle/>
          <a:p>
            <a:r>
              <a:rPr lang="de-DE" dirty="0"/>
              <a:t>Teil 3 – Einzelprobleme:			noch Bilder</a:t>
            </a:r>
          </a:p>
        </p:txBody>
      </p:sp>
      <p:sp>
        <p:nvSpPr>
          <p:cNvPr id="3" name="Inhaltsplatzhalter 2">
            <a:extLst>
              <a:ext uri="{FF2B5EF4-FFF2-40B4-BE49-F238E27FC236}">
                <a16:creationId xmlns:a16="http://schemas.microsoft.com/office/drawing/2014/main" id="{F6174E7A-059C-4EB5-B352-774162B101D6}"/>
              </a:ext>
            </a:extLst>
          </p:cNvPr>
          <p:cNvSpPr>
            <a:spLocks noGrp="1"/>
          </p:cNvSpPr>
          <p:nvPr>
            <p:ph idx="1"/>
          </p:nvPr>
        </p:nvSpPr>
        <p:spPr>
          <a:xfrm>
            <a:off x="624417" y="908628"/>
            <a:ext cx="10972800" cy="5250873"/>
          </a:xfrm>
        </p:spPr>
        <p:txBody>
          <a:bodyPr/>
          <a:lstStyle/>
          <a:p>
            <a:r>
              <a:rPr lang="de-DE" dirty="0"/>
              <a:t>Fall: </a:t>
            </a:r>
            <a:r>
              <a:rPr lang="de-DE" i="1" dirty="0"/>
              <a:t>In einer Kirchenstiftung wird ein Pfarrfest gefeiert. Der Pfarrer geht mit der Kamera herum, macht Fotos und hat vor, sie später im Schaukasten der Pfarrei auszuhängen. Wie sieht es mit den Einverständnissen aus?</a:t>
            </a:r>
          </a:p>
          <a:p>
            <a:pPr lvl="1"/>
            <a:r>
              <a:rPr lang="de-DE" dirty="0"/>
              <a:t>Es braucht schon ein Einverständnis für die Aufnahme selbst.</a:t>
            </a:r>
          </a:p>
          <a:p>
            <a:pPr lvl="1"/>
            <a:r>
              <a:rPr lang="de-DE" dirty="0"/>
              <a:t>Nach § 8 Abs. 2 KDG muss dieses Einverständnis schriftlich erklärt werden.</a:t>
            </a:r>
          </a:p>
          <a:p>
            <a:pPr lvl="1"/>
            <a:r>
              <a:rPr lang="de-DE" dirty="0"/>
              <a:t>Im Prinzip muss also jeder, der fotografiert wird, unterschreiben.</a:t>
            </a:r>
          </a:p>
          <a:p>
            <a:pPr lvl="1"/>
            <a:r>
              <a:rPr lang="de-DE" dirty="0"/>
              <a:t>Das ist aus praktischer Sicht blanker Irrsinn und beruht z.T. darauf, dass das KDG höhere Anforderungen an die Einwilligungen stellt als die EU-DS-GVO. Sie können nach der VO nämlich formlos erteilt werden. </a:t>
            </a:r>
          </a:p>
          <a:p>
            <a:r>
              <a:rPr lang="de-DE" dirty="0"/>
              <a:t>Es gibt zwei Auswege:</a:t>
            </a:r>
          </a:p>
          <a:p>
            <a:pPr lvl="1"/>
            <a:r>
              <a:rPr lang="de-DE" dirty="0"/>
              <a:t>Langfristig: Änderung des KDG</a:t>
            </a:r>
          </a:p>
          <a:p>
            <a:pPr lvl="1"/>
            <a:r>
              <a:rPr lang="de-DE" dirty="0"/>
              <a:t>Kurzfristig: Erstreckung der Spezialvorschriftsregelung nach § 1 Abs. 2 BDSG neu auf das KUG, welches eigentlich nur den zweiten Teil – Verbreitung – regelt. </a:t>
            </a:r>
          </a:p>
          <a:p>
            <a:endParaRPr lang="de-DE" dirty="0"/>
          </a:p>
          <a:p>
            <a:endParaRPr lang="de-DE" dirty="0"/>
          </a:p>
        </p:txBody>
      </p:sp>
      <p:sp>
        <p:nvSpPr>
          <p:cNvPr id="4" name="Datumsplatzhalter 3">
            <a:extLst>
              <a:ext uri="{FF2B5EF4-FFF2-40B4-BE49-F238E27FC236}">
                <a16:creationId xmlns:a16="http://schemas.microsoft.com/office/drawing/2014/main" id="{B3ED7EBD-DDA8-43A6-B92C-64D3A705C642}"/>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2AC541C-AE0D-4311-9D38-54D8F8B99B1E}" type="datetime1">
              <a:rPr kumimoji="0" lang="de-DE" altLang="de-DE" sz="1200" b="0" i="0" u="none" strike="noStrike" kern="1200" cap="none" spc="0" normalizeH="0" baseline="0" noProof="0" smtClean="0">
                <a:ln>
                  <a:noFill/>
                </a:ln>
                <a:solidFill>
                  <a:srgbClr val="FFFFFF"/>
                </a:solidFill>
                <a:effectLst>
                  <a:outerShdw blurRad="38100" dist="38100" dir="2700000" algn="tl">
                    <a:srgbClr val="000000"/>
                  </a:outerShdw>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09.04.2018</a:t>
            </a:fld>
            <a:endParaRPr kumimoji="0" lang="de-DE" altLang="de-DE" sz="1200" b="0" i="0" u="none" strike="noStrike" kern="1200" cap="none" spc="0" normalizeH="0" baseline="0" noProof="0">
              <a:ln>
                <a:noFill/>
              </a:ln>
              <a:solidFill>
                <a:srgbClr val="FFFFFF"/>
              </a:solidFill>
              <a:effectLst>
                <a:outerShdw blurRad="38100" dist="38100" dir="2700000" algn="tl">
                  <a:srgbClr val="000000"/>
                </a:outerShdw>
              </a:effectLst>
              <a:uLnTx/>
              <a:uFillTx/>
              <a:latin typeface="Arial"/>
              <a:ea typeface="+mn-ea"/>
              <a:cs typeface="+mn-cs"/>
            </a:endParaRPr>
          </a:p>
        </p:txBody>
      </p:sp>
      <p:sp>
        <p:nvSpPr>
          <p:cNvPr id="5" name="Fußzeilenplatzhalter 4">
            <a:extLst>
              <a:ext uri="{FF2B5EF4-FFF2-40B4-BE49-F238E27FC236}">
                <a16:creationId xmlns:a16="http://schemas.microsoft.com/office/drawing/2014/main" id="{BA3E216D-C2D0-4BA9-9A3C-01B402B1B1FF}"/>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altLang="de-DE" sz="1200" b="0" i="0" u="none" strike="noStrike" kern="1200" cap="none" spc="0" normalizeH="0" baseline="0" noProof="0">
                <a:ln>
                  <a:noFill/>
                </a:ln>
                <a:solidFill>
                  <a:srgbClr val="FFFFFF"/>
                </a:solidFill>
                <a:effectLst>
                  <a:outerShdw blurRad="38100" dist="38100" dir="2700000" algn="tl">
                    <a:srgbClr val="000000"/>
                  </a:outerShdw>
                </a:effectLst>
                <a:uLnTx/>
                <a:uFillTx/>
                <a:latin typeface="Arial"/>
                <a:ea typeface="+mn-ea"/>
                <a:cs typeface="+mn-cs"/>
              </a:rPr>
              <a:t>Update für betriebliche Datenschutzbeauftragte 2018</a:t>
            </a:r>
            <a:endParaRPr kumimoji="0" lang="de-DE" altLang="de-DE" sz="1200" b="0" i="0" u="none" strike="noStrike" kern="1200" cap="none" spc="0" normalizeH="0" baseline="0" noProof="0" dirty="0">
              <a:ln>
                <a:noFill/>
              </a:ln>
              <a:solidFill>
                <a:srgbClr val="FFFFFF"/>
              </a:solidFill>
              <a:effectLst>
                <a:outerShdw blurRad="38100" dist="38100" dir="2700000" algn="tl">
                  <a:srgbClr val="000000"/>
                </a:outerShdw>
              </a:effectLst>
              <a:uLnTx/>
              <a:uFillTx/>
              <a:latin typeface="Arial"/>
              <a:ea typeface="+mn-ea"/>
              <a:cs typeface="+mn-cs"/>
            </a:endParaRPr>
          </a:p>
        </p:txBody>
      </p:sp>
      <p:sp>
        <p:nvSpPr>
          <p:cNvPr id="6" name="Foliennummernplatzhalter 5">
            <a:extLst>
              <a:ext uri="{FF2B5EF4-FFF2-40B4-BE49-F238E27FC236}">
                <a16:creationId xmlns:a16="http://schemas.microsoft.com/office/drawing/2014/main" id="{98E51FD5-F725-49C9-9222-DDA776BD46D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BAC3468-2D2D-4FB1-8CF3-311084CCEAE1}" type="slidenum">
              <a:rPr kumimoji="0" lang="de-DE" altLang="de-DE" sz="1200" b="0" i="0" u="none" strike="noStrike" kern="1200" cap="none" spc="0" normalizeH="0" baseline="0" noProof="0" smtClean="0">
                <a:ln>
                  <a:noFill/>
                </a:ln>
                <a:solidFill>
                  <a:srgbClr val="FFFFFF"/>
                </a:solidFill>
                <a:effectLst>
                  <a:outerShdw blurRad="38100" dist="38100" dir="2700000" algn="tl">
                    <a:srgbClr val="000000"/>
                  </a:outerShdw>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47</a:t>
            </a:fld>
            <a:endParaRPr kumimoji="0" lang="de-DE" altLang="de-DE" sz="1200" b="0" i="0" u="none" strike="noStrike" kern="1200" cap="none" spc="0" normalizeH="0" baseline="0" noProof="0" dirty="0">
              <a:ln>
                <a:noFill/>
              </a:ln>
              <a:solidFill>
                <a:srgbClr val="FFFFFF"/>
              </a:solidFill>
              <a:effectLst>
                <a:outerShdw blurRad="38100" dist="38100" dir="2700000" algn="tl">
                  <a:srgbClr val="000000"/>
                </a:outerShdw>
              </a:effectLst>
              <a:uLnTx/>
              <a:uFillTx/>
              <a:latin typeface="Arial"/>
              <a:ea typeface="+mn-ea"/>
              <a:cs typeface="+mn-cs"/>
            </a:endParaRPr>
          </a:p>
        </p:txBody>
      </p:sp>
    </p:spTree>
    <p:extLst>
      <p:ext uri="{BB962C8B-B14F-4D97-AF65-F5344CB8AC3E}">
        <p14:creationId xmlns:p14="http://schemas.microsoft.com/office/powerpoint/2010/main" val="3586435797"/>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F4F656-7FA6-447A-B060-1F6BFAA38875}"/>
              </a:ext>
            </a:extLst>
          </p:cNvPr>
          <p:cNvSpPr>
            <a:spLocks noGrp="1"/>
          </p:cNvSpPr>
          <p:nvPr>
            <p:ph type="title"/>
          </p:nvPr>
        </p:nvSpPr>
        <p:spPr>
          <a:xfrm>
            <a:off x="541233" y="81260"/>
            <a:ext cx="10972800" cy="722045"/>
          </a:xfrm>
        </p:spPr>
        <p:txBody>
          <a:bodyPr/>
          <a:lstStyle/>
          <a:p>
            <a:r>
              <a:rPr lang="de-DE" dirty="0"/>
              <a:t>Haftung von betrieblichen Datenschutzbeauftragten?</a:t>
            </a:r>
          </a:p>
        </p:txBody>
      </p:sp>
      <p:sp>
        <p:nvSpPr>
          <p:cNvPr id="3" name="Inhaltsplatzhalter 2">
            <a:extLst>
              <a:ext uri="{FF2B5EF4-FFF2-40B4-BE49-F238E27FC236}">
                <a16:creationId xmlns:a16="http://schemas.microsoft.com/office/drawing/2014/main" id="{254CA022-298B-47B0-8446-A751BE6A12E1}"/>
              </a:ext>
            </a:extLst>
          </p:cNvPr>
          <p:cNvSpPr>
            <a:spLocks noGrp="1"/>
          </p:cNvSpPr>
          <p:nvPr>
            <p:ph idx="1"/>
          </p:nvPr>
        </p:nvSpPr>
        <p:spPr>
          <a:xfrm>
            <a:off x="624417" y="803306"/>
            <a:ext cx="10972800" cy="5356196"/>
          </a:xfrm>
        </p:spPr>
        <p:txBody>
          <a:bodyPr/>
          <a:lstStyle/>
          <a:p>
            <a:r>
              <a:rPr lang="de-DE" dirty="0"/>
              <a:t>Ausgangspunkt Text des § 38 Abs 1 KDG:</a:t>
            </a:r>
            <a:br>
              <a:rPr lang="de-DE" dirty="0"/>
            </a:br>
            <a:r>
              <a:rPr lang="de-DE" i="1" dirty="0">
                <a:effectLst/>
              </a:rPr>
              <a:t>Der betriebliche Datenschutzbeauftragte wirkt auf die Einhaltung dieses Gesetzes und anderer Vorschriften über den Datenschutz hin.</a:t>
            </a:r>
          </a:p>
          <a:p>
            <a:r>
              <a:rPr lang="de-DE" dirty="0">
                <a:effectLst/>
              </a:rPr>
              <a:t>Das bedeutet nach Meinung aller Diözesandatenschutzbeauftragter: Er hat eine Begleit-, aber keine Ablieferungspflicht. </a:t>
            </a:r>
          </a:p>
          <a:p>
            <a:r>
              <a:rPr lang="de-DE" dirty="0">
                <a:effectLst/>
              </a:rPr>
              <a:t>Wenn er nur seine Pflicht zur „Hinwirkung“ verletzt, kann dies schon nicht kausal für einen Schaden sein.</a:t>
            </a:r>
          </a:p>
          <a:p>
            <a:r>
              <a:rPr lang="de-DE" dirty="0">
                <a:effectLst/>
              </a:rPr>
              <a:t>Als Mitarbeiter hätte er außerdem noch das Privileg, ohnehin nur bei Vorsatz und grober Fahrlässigkeit  zu haften. Rein sicherheitshalber wollen wir diesen (theoretischen) Haftungsrest über Vereinbarungen mit dem Dienstgeber bzw. eine Versicherungslösung beseitigen.</a:t>
            </a:r>
          </a:p>
          <a:p>
            <a:r>
              <a:rPr lang="de-DE" dirty="0">
                <a:effectLst/>
              </a:rPr>
              <a:t>Außer bei böser Absicht kann deswegen gegen den </a:t>
            </a:r>
            <a:r>
              <a:rPr lang="de-DE" dirty="0" err="1">
                <a:effectLst/>
              </a:rPr>
              <a:t>bDSB</a:t>
            </a:r>
            <a:r>
              <a:rPr lang="de-DE" dirty="0">
                <a:effectLst/>
              </a:rPr>
              <a:t> auch keine Geldbuße verhängt werden. </a:t>
            </a:r>
            <a:endParaRPr lang="de-DE" dirty="0"/>
          </a:p>
        </p:txBody>
      </p:sp>
      <p:sp>
        <p:nvSpPr>
          <p:cNvPr id="4" name="Datumsplatzhalter 3">
            <a:extLst>
              <a:ext uri="{FF2B5EF4-FFF2-40B4-BE49-F238E27FC236}">
                <a16:creationId xmlns:a16="http://schemas.microsoft.com/office/drawing/2014/main" id="{2E68AB22-DED0-4DF6-B560-0E9F44219583}"/>
              </a:ext>
            </a:extLst>
          </p:cNvPr>
          <p:cNvSpPr>
            <a:spLocks noGrp="1"/>
          </p:cNvSpPr>
          <p:nvPr>
            <p:ph type="dt" sz="half" idx="10"/>
          </p:nvPr>
        </p:nvSpPr>
        <p:spPr/>
        <p:txBody>
          <a:bodyPr/>
          <a:lstStyle/>
          <a:p>
            <a:fld id="{82AC541C-AE0D-4311-9D38-54D8F8B99B1E}" type="datetime1">
              <a:rPr lang="de-DE" altLang="de-DE" smtClean="0"/>
              <a:t>09.04.2018</a:t>
            </a:fld>
            <a:endParaRPr lang="de-DE" altLang="de-DE"/>
          </a:p>
        </p:txBody>
      </p:sp>
      <p:sp>
        <p:nvSpPr>
          <p:cNvPr id="5" name="Fußzeilenplatzhalter 4">
            <a:extLst>
              <a:ext uri="{FF2B5EF4-FFF2-40B4-BE49-F238E27FC236}">
                <a16:creationId xmlns:a16="http://schemas.microsoft.com/office/drawing/2014/main" id="{7E883F0D-0C1E-40AF-9002-F10364B32CA6}"/>
              </a:ext>
            </a:extLst>
          </p:cNvPr>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a:extLst>
              <a:ext uri="{FF2B5EF4-FFF2-40B4-BE49-F238E27FC236}">
                <a16:creationId xmlns:a16="http://schemas.microsoft.com/office/drawing/2014/main" id="{1F210A99-0BF5-42F3-8146-B36AC9976B98}"/>
              </a:ext>
            </a:extLst>
          </p:cNvPr>
          <p:cNvSpPr>
            <a:spLocks noGrp="1"/>
          </p:cNvSpPr>
          <p:nvPr>
            <p:ph type="sldNum" sz="quarter" idx="12"/>
          </p:nvPr>
        </p:nvSpPr>
        <p:spPr/>
        <p:txBody>
          <a:bodyPr/>
          <a:lstStyle/>
          <a:p>
            <a:fld id="{0BAC3468-2D2D-4FB1-8CF3-311084CCEAE1}" type="slidenum">
              <a:rPr lang="de-DE" altLang="de-DE" smtClean="0"/>
              <a:pPr/>
              <a:t>48</a:t>
            </a:fld>
            <a:endParaRPr lang="de-DE" altLang="de-DE" dirty="0"/>
          </a:p>
        </p:txBody>
      </p:sp>
    </p:spTree>
    <p:extLst>
      <p:ext uri="{BB962C8B-B14F-4D97-AF65-F5344CB8AC3E}">
        <p14:creationId xmlns:p14="http://schemas.microsoft.com/office/powerpoint/2010/main" val="80297117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1992313" y="1"/>
            <a:ext cx="8229600" cy="647229"/>
          </a:xfrm>
        </p:spPr>
        <p:txBody>
          <a:bodyPr/>
          <a:lstStyle/>
          <a:p>
            <a:r>
              <a:rPr lang="de-DE" altLang="de-DE" b="1" dirty="0"/>
              <a:t>Europäische Union</a:t>
            </a:r>
          </a:p>
        </p:txBody>
      </p:sp>
      <p:sp>
        <p:nvSpPr>
          <p:cNvPr id="75779" name="Rectangle 3"/>
          <p:cNvSpPr>
            <a:spLocks noGrp="1" noChangeArrowheads="1"/>
          </p:cNvSpPr>
          <p:nvPr>
            <p:ph idx="1"/>
          </p:nvPr>
        </p:nvSpPr>
        <p:spPr>
          <a:xfrm>
            <a:off x="879231" y="1091821"/>
            <a:ext cx="10603523" cy="5039105"/>
          </a:xfrm>
        </p:spPr>
        <p:txBody>
          <a:bodyPr>
            <a:normAutofit fontScale="62500" lnSpcReduction="20000"/>
          </a:bodyPr>
          <a:lstStyle/>
          <a:p>
            <a:pPr>
              <a:lnSpc>
                <a:spcPct val="90000"/>
              </a:lnSpc>
              <a:spcBef>
                <a:spcPts val="1800"/>
              </a:spcBef>
            </a:pPr>
            <a:r>
              <a:rPr lang="de-DE" altLang="de-DE" sz="4800" dirty="0">
                <a:latin typeface="Calibri" panose="020F0502020204030204" pitchFamily="34" charset="0"/>
                <a:cs typeface="Calibri" panose="020F0502020204030204" pitchFamily="34" charset="0"/>
              </a:rPr>
              <a:t>Die Europäische Union hatte bisher noch eine Datenschutz</a:t>
            </a:r>
            <a:r>
              <a:rPr lang="de-DE" altLang="de-DE" sz="4800" u="sng" dirty="0">
                <a:latin typeface="Calibri" panose="020F0502020204030204" pitchFamily="34" charset="0"/>
                <a:cs typeface="Calibri" panose="020F0502020204030204" pitchFamily="34" charset="0"/>
              </a:rPr>
              <a:t>richtlinie</a:t>
            </a:r>
            <a:r>
              <a:rPr lang="de-DE" altLang="de-DE" sz="4800" dirty="0">
                <a:latin typeface="Calibri" panose="020F0502020204030204" pitchFamily="34" charset="0"/>
                <a:cs typeface="Calibri" panose="020F0502020204030204" pitchFamily="34" charset="0"/>
              </a:rPr>
              <a:t> von 1995. </a:t>
            </a:r>
          </a:p>
          <a:p>
            <a:pPr>
              <a:lnSpc>
                <a:spcPct val="90000"/>
              </a:lnSpc>
              <a:spcBef>
                <a:spcPts val="1800"/>
              </a:spcBef>
            </a:pPr>
            <a:r>
              <a:rPr lang="de-DE" altLang="de-DE" sz="4800" dirty="0">
                <a:latin typeface="Calibri" panose="020F0502020204030204" pitchFamily="34" charset="0"/>
                <a:cs typeface="Calibri" panose="020F0502020204030204" pitchFamily="34" charset="0"/>
              </a:rPr>
              <a:t>Sie war nicht unmittelbar geltendes Recht, sondern verpflichtet nur die Mitgliedsstaaten, richtlinienkonformes Recht zu erlassen.</a:t>
            </a:r>
          </a:p>
          <a:p>
            <a:pPr>
              <a:lnSpc>
                <a:spcPct val="90000"/>
              </a:lnSpc>
              <a:spcBef>
                <a:spcPts val="1800"/>
              </a:spcBef>
            </a:pPr>
            <a:r>
              <a:rPr lang="de-DE" altLang="de-DE" sz="4800" dirty="0">
                <a:latin typeface="Calibri" panose="020F0502020204030204" pitchFamily="34" charset="0"/>
                <a:cs typeface="Calibri" panose="020F0502020204030204" pitchFamily="34" charset="0"/>
              </a:rPr>
              <a:t>Die EU hat aber eine Datenschutz</a:t>
            </a:r>
            <a:r>
              <a:rPr lang="de-DE" altLang="de-DE" sz="4800" u="sng" dirty="0">
                <a:latin typeface="Calibri" panose="020F0502020204030204" pitchFamily="34" charset="0"/>
                <a:cs typeface="Calibri" panose="020F0502020204030204" pitchFamily="34" charset="0"/>
              </a:rPr>
              <a:t>grundverordnung</a:t>
            </a:r>
            <a:r>
              <a:rPr lang="de-DE" altLang="de-DE" sz="4800" dirty="0">
                <a:latin typeface="Calibri" panose="020F0502020204030204" pitchFamily="34" charset="0"/>
                <a:cs typeface="Calibri" panose="020F0502020204030204" pitchFamily="34" charset="0"/>
              </a:rPr>
              <a:t>  erlassen, die am 25. Mai 2018 in Kraft treten wird. Sie wird dann unmittelbar geltendes Recht in allen Mitgliedsstaaten. Download:</a:t>
            </a:r>
            <a:br>
              <a:rPr lang="de-DE" altLang="de-DE" sz="4800" dirty="0">
                <a:latin typeface="Calibri" panose="020F0502020204030204" pitchFamily="34" charset="0"/>
                <a:cs typeface="Calibri" panose="020F0502020204030204" pitchFamily="34" charset="0"/>
              </a:rPr>
            </a:br>
            <a:r>
              <a:rPr lang="de-DE" sz="4800" u="sng" dirty="0">
                <a:effectLst/>
                <a:latin typeface="Calibri" panose="020F0502020204030204" pitchFamily="34" charset="0"/>
                <a:cs typeface="Calibri" panose="020F0502020204030204" pitchFamily="34" charset="0"/>
                <a:hlinkClick r:id="rId2"/>
              </a:rPr>
              <a:t>http://eur-lex.europa.eu/legal-content/DE/TXT/PDF/?uri=CONSIL:ST_5419_2016_INIT</a:t>
            </a:r>
            <a:endParaRPr lang="de-DE" sz="4800" dirty="0">
              <a:effectLst/>
              <a:latin typeface="Calibri" panose="020F0502020204030204" pitchFamily="34" charset="0"/>
              <a:cs typeface="Calibri" panose="020F0502020204030204" pitchFamily="34" charset="0"/>
            </a:endParaRPr>
          </a:p>
          <a:p>
            <a:pPr>
              <a:lnSpc>
                <a:spcPct val="90000"/>
              </a:lnSpc>
              <a:spcBef>
                <a:spcPts val="1800"/>
              </a:spcBef>
            </a:pPr>
            <a:r>
              <a:rPr lang="de-DE" altLang="de-DE" sz="4800" dirty="0">
                <a:latin typeface="Calibri" panose="020F0502020204030204" pitchFamily="34" charset="0"/>
                <a:cs typeface="Calibri" panose="020F0502020204030204" pitchFamily="34" charset="0"/>
              </a:rPr>
              <a:t>In ihren Regelungen geht sie teilweise über das deutsche Recht hinaus, teilweise bleibt sie zurück.</a:t>
            </a:r>
          </a:p>
          <a:p>
            <a:pPr marL="0" indent="0">
              <a:lnSpc>
                <a:spcPct val="90000"/>
              </a:lnSpc>
              <a:buNone/>
            </a:pPr>
            <a:br>
              <a:rPr lang="de-DE" altLang="de-DE" dirty="0">
                <a:latin typeface="Calibri" panose="020F0502020204030204" pitchFamily="34" charset="0"/>
                <a:cs typeface="Calibri" panose="020F0502020204030204" pitchFamily="34" charset="0"/>
              </a:rPr>
            </a:br>
            <a:endParaRPr lang="de-DE" altLang="de-DE" dirty="0">
              <a:latin typeface="Calibri" panose="020F0502020204030204" pitchFamily="34" charset="0"/>
              <a:cs typeface="Calibri" panose="020F0502020204030204" pitchFamily="34" charset="0"/>
            </a:endParaRPr>
          </a:p>
        </p:txBody>
      </p:sp>
      <p:sp>
        <p:nvSpPr>
          <p:cNvPr id="4" name="Datumsplatzhalter 3"/>
          <p:cNvSpPr>
            <a:spLocks noGrp="1"/>
          </p:cNvSpPr>
          <p:nvPr>
            <p:ph type="dt" sz="half" idx="10"/>
          </p:nvPr>
        </p:nvSpPr>
        <p:spPr/>
        <p:txBody>
          <a:bodyPr/>
          <a:lstStyle/>
          <a:p>
            <a:pPr fontAlgn="base">
              <a:spcBef>
                <a:spcPct val="0"/>
              </a:spcBef>
              <a:spcAft>
                <a:spcPct val="0"/>
              </a:spcAft>
            </a:pPr>
            <a:fld id="{9D7212D1-4E8D-4F11-A999-BC8E5149F142}" type="datetime1">
              <a:rPr lang="de-DE" altLang="de-DE" smtClean="0">
                <a:solidFill>
                  <a:srgbClr val="FFFFFF"/>
                </a:solidFill>
                <a:latin typeface="Arial" panose="020B0604020202020204" pitchFamily="34" charset="0"/>
              </a:rPr>
              <a:t>09.04.2018</a:t>
            </a:fld>
            <a:endParaRPr lang="de-DE" altLang="de-DE">
              <a:solidFill>
                <a:srgbClr val="FFFFFF"/>
              </a:solidFill>
              <a:latin typeface="Arial" panose="020B0604020202020204" pitchFamily="34" charset="0"/>
            </a:endParaRPr>
          </a:p>
        </p:txBody>
      </p:sp>
      <p:sp>
        <p:nvSpPr>
          <p:cNvPr id="5" name="Fußzeilenplatzhalter 4"/>
          <p:cNvSpPr>
            <a:spLocks noGrp="1"/>
          </p:cNvSpPr>
          <p:nvPr>
            <p:ph type="ftr" sz="quarter" idx="11"/>
          </p:nvPr>
        </p:nvSpPr>
        <p:spPr/>
        <p:txBody>
          <a:bodyPr/>
          <a:lstStyle/>
          <a:p>
            <a:pPr algn="ctr" fontAlgn="base">
              <a:spcBef>
                <a:spcPct val="0"/>
              </a:spcBef>
              <a:spcAft>
                <a:spcPct val="0"/>
              </a:spcAft>
            </a:pPr>
            <a:r>
              <a:rPr lang="de-DE" altLang="de-DE">
                <a:solidFill>
                  <a:srgbClr val="FFFFFF"/>
                </a:solidFill>
                <a:latin typeface="Arial" panose="020B0604020202020204" pitchFamily="34" charset="0"/>
              </a:rPr>
              <a:t>Update für betriebliche Datenschutzbeauftragte 2018</a:t>
            </a:r>
          </a:p>
        </p:txBody>
      </p:sp>
      <p:sp>
        <p:nvSpPr>
          <p:cNvPr id="6" name="Foliennummernplatzhalter 5"/>
          <p:cNvSpPr>
            <a:spLocks noGrp="1"/>
          </p:cNvSpPr>
          <p:nvPr>
            <p:ph type="sldNum" sz="quarter" idx="12"/>
          </p:nvPr>
        </p:nvSpPr>
        <p:spPr/>
        <p:txBody>
          <a:bodyPr/>
          <a:lstStyle/>
          <a:p>
            <a:pPr fontAlgn="base">
              <a:spcBef>
                <a:spcPct val="0"/>
              </a:spcBef>
              <a:spcAft>
                <a:spcPct val="0"/>
              </a:spcAft>
            </a:pPr>
            <a:fld id="{D0F1BED5-BEB7-43D9-AC92-4B8C6D93FEFC}" type="slidenum">
              <a:rPr lang="de-DE" altLang="de-DE">
                <a:solidFill>
                  <a:srgbClr val="FFFFFF"/>
                </a:solidFill>
                <a:latin typeface="Arial" panose="020B0604020202020204" pitchFamily="34" charset="0"/>
              </a:rPr>
              <a:pPr fontAlgn="base">
                <a:spcBef>
                  <a:spcPct val="0"/>
                </a:spcBef>
                <a:spcAft>
                  <a:spcPct val="0"/>
                </a:spcAft>
              </a:pPr>
              <a:t>5</a:t>
            </a:fld>
            <a:endParaRPr lang="de-DE" altLang="de-DE">
              <a:solidFill>
                <a:srgbClr val="FFFFFF"/>
              </a:solidFill>
              <a:latin typeface="Arial" panose="020B0604020202020204" pitchFamily="34" charset="0"/>
            </a:endParaRPr>
          </a:p>
        </p:txBody>
      </p:sp>
    </p:spTree>
    <p:extLst>
      <p:ext uri="{BB962C8B-B14F-4D97-AF65-F5344CB8AC3E}">
        <p14:creationId xmlns:p14="http://schemas.microsoft.com/office/powerpoint/2010/main" val="62860386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p:cNvSpPr>
            <a:spLocks noGrp="1"/>
          </p:cNvSpPr>
          <p:nvPr>
            <p:ph type="title"/>
          </p:nvPr>
        </p:nvSpPr>
        <p:spPr>
          <a:xfrm>
            <a:off x="1991544" y="116632"/>
            <a:ext cx="8229600" cy="1143000"/>
          </a:xfrm>
        </p:spPr>
        <p:txBody>
          <a:bodyPr/>
          <a:lstStyle/>
          <a:p>
            <a:r>
              <a:rPr lang="de-DE" b="1" dirty="0"/>
              <a:t>Warum EU-Datenschutz-Grundverordnung?</a:t>
            </a:r>
          </a:p>
        </p:txBody>
      </p:sp>
      <p:sp>
        <p:nvSpPr>
          <p:cNvPr id="9" name="Inhaltsplatzhalter 8"/>
          <p:cNvSpPr>
            <a:spLocks noGrp="1"/>
          </p:cNvSpPr>
          <p:nvPr>
            <p:ph idx="1"/>
          </p:nvPr>
        </p:nvSpPr>
        <p:spPr>
          <a:xfrm>
            <a:off x="747346" y="1484785"/>
            <a:ext cx="10383716" cy="4674717"/>
          </a:xfrm>
        </p:spPr>
        <p:txBody>
          <a:bodyPr>
            <a:normAutofit/>
          </a:bodyPr>
          <a:lstStyle/>
          <a:p>
            <a:r>
              <a:rPr lang="de-DE" dirty="0"/>
              <a:t>Die verschiedenen EU-Mitgliedsstaaten haben der Datenschutz-Richtlinie unterschiedliche Dringlichkeit  beigemessen. In einigen wurde sie strikt eingehalten, in anderen weniger strikt, in einigen nicht.</a:t>
            </a:r>
          </a:p>
          <a:p>
            <a:r>
              <a:rPr lang="de-DE" dirty="0"/>
              <a:t>Eine laxe Handhabung der Richtlinienumsetzung in nationale Gesetze zum Gegenstand eines Vertragsverletzungsverfahrens zu machen, erschien nicht als sinnvoll. </a:t>
            </a:r>
          </a:p>
          <a:p>
            <a:r>
              <a:rPr lang="de-DE" dirty="0"/>
              <a:t>So wurde – vor allem für die sozialen Netzwerke – der (fehlende) nationale Datenschutz neben steuerlichen Gesichtspunkten zur Standortfrage. </a:t>
            </a:r>
          </a:p>
          <a:p>
            <a:r>
              <a:rPr lang="de-DE" dirty="0"/>
              <a:t>Ein Rolle spielte sicher auch, dass immer mehr – und immer mehr amerikanische – Unternehmen an die Daten der Bürger wollen.</a:t>
            </a:r>
          </a:p>
          <a:p>
            <a:endParaRPr lang="de-DE" dirty="0"/>
          </a:p>
          <a:p>
            <a:endParaRPr lang="de-DE" dirty="0"/>
          </a:p>
        </p:txBody>
      </p:sp>
      <p:sp>
        <p:nvSpPr>
          <p:cNvPr id="5" name="Datumsplatzhalter 4"/>
          <p:cNvSpPr>
            <a:spLocks noGrp="1"/>
          </p:cNvSpPr>
          <p:nvPr>
            <p:ph type="dt" sz="half" idx="10"/>
          </p:nvPr>
        </p:nvSpPr>
        <p:spPr/>
        <p:txBody>
          <a:bodyPr/>
          <a:lstStyle/>
          <a:p>
            <a:pPr fontAlgn="base">
              <a:spcBef>
                <a:spcPct val="0"/>
              </a:spcBef>
              <a:spcAft>
                <a:spcPct val="0"/>
              </a:spcAft>
            </a:pPr>
            <a:fld id="{2F282EA8-FDCC-4989-B196-EE0607E89062}" type="datetime1">
              <a:rPr lang="de-DE" altLang="de-DE" smtClean="0">
                <a:solidFill>
                  <a:srgbClr val="FFFFFF"/>
                </a:solidFill>
                <a:latin typeface="Arial" panose="020B0604020202020204" pitchFamily="34" charset="0"/>
              </a:rPr>
              <a:t>09.04.2018</a:t>
            </a:fld>
            <a:endParaRPr lang="de-DE" altLang="de-DE">
              <a:solidFill>
                <a:srgbClr val="FFFFFF"/>
              </a:solidFill>
              <a:latin typeface="Arial" panose="020B0604020202020204" pitchFamily="34" charset="0"/>
            </a:endParaRPr>
          </a:p>
        </p:txBody>
      </p:sp>
      <p:sp>
        <p:nvSpPr>
          <p:cNvPr id="6" name="Fußzeilenplatzhalter 5"/>
          <p:cNvSpPr>
            <a:spLocks noGrp="1"/>
          </p:cNvSpPr>
          <p:nvPr>
            <p:ph type="ftr" sz="quarter" idx="11"/>
          </p:nvPr>
        </p:nvSpPr>
        <p:spPr/>
        <p:txBody>
          <a:bodyPr/>
          <a:lstStyle/>
          <a:p>
            <a:pPr algn="ctr" fontAlgn="base">
              <a:spcBef>
                <a:spcPct val="0"/>
              </a:spcBef>
              <a:spcAft>
                <a:spcPct val="0"/>
              </a:spcAft>
            </a:pPr>
            <a:r>
              <a:rPr lang="de-DE" altLang="de-DE">
                <a:solidFill>
                  <a:srgbClr val="FFFFFF"/>
                </a:solidFill>
                <a:latin typeface="Arial" panose="020B0604020202020204" pitchFamily="34" charset="0"/>
              </a:rPr>
              <a:t>Update für betriebliche Datenschutzbeauftragte 2018</a:t>
            </a:r>
          </a:p>
        </p:txBody>
      </p:sp>
      <p:sp>
        <p:nvSpPr>
          <p:cNvPr id="7" name="Foliennummernplatzhalter 6"/>
          <p:cNvSpPr>
            <a:spLocks noGrp="1"/>
          </p:cNvSpPr>
          <p:nvPr>
            <p:ph type="sldNum" sz="quarter" idx="12"/>
          </p:nvPr>
        </p:nvSpPr>
        <p:spPr/>
        <p:txBody>
          <a:bodyPr/>
          <a:lstStyle/>
          <a:p>
            <a:pPr fontAlgn="base">
              <a:spcBef>
                <a:spcPct val="0"/>
              </a:spcBef>
              <a:spcAft>
                <a:spcPct val="0"/>
              </a:spcAft>
            </a:pPr>
            <a:fld id="{C2EF4C5F-BCB8-4823-8FC4-452F1BA4E62C}" type="slidenum">
              <a:rPr lang="de-DE" altLang="de-DE">
                <a:solidFill>
                  <a:srgbClr val="FFFFFF"/>
                </a:solidFill>
                <a:latin typeface="Arial" panose="020B0604020202020204" pitchFamily="34" charset="0"/>
              </a:rPr>
              <a:pPr fontAlgn="base">
                <a:spcBef>
                  <a:spcPct val="0"/>
                </a:spcBef>
                <a:spcAft>
                  <a:spcPct val="0"/>
                </a:spcAft>
              </a:pPr>
              <a:t>6</a:t>
            </a:fld>
            <a:endParaRPr lang="de-DE" altLang="de-DE">
              <a:solidFill>
                <a:srgbClr val="FFFFFF"/>
              </a:solidFill>
              <a:latin typeface="Arial" panose="020B0604020202020204" pitchFamily="34" charset="0"/>
            </a:endParaRPr>
          </a:p>
        </p:txBody>
      </p:sp>
    </p:spTree>
    <p:extLst>
      <p:ext uri="{BB962C8B-B14F-4D97-AF65-F5344CB8AC3E}">
        <p14:creationId xmlns:p14="http://schemas.microsoft.com/office/powerpoint/2010/main" val="1071705911"/>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Rechteck 8"/>
          <p:cNvSpPr/>
          <p:nvPr/>
        </p:nvSpPr>
        <p:spPr bwMode="auto">
          <a:xfrm>
            <a:off x="7320136" y="5013326"/>
            <a:ext cx="2160240" cy="829687"/>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lang="de-DE">
              <a:solidFill>
                <a:srgbClr val="FFFFFF"/>
              </a:solidFill>
              <a:latin typeface="Arial" panose="020B0604020202020204" pitchFamily="34" charset="0"/>
            </a:endParaRPr>
          </a:p>
        </p:txBody>
      </p:sp>
      <p:sp>
        <p:nvSpPr>
          <p:cNvPr id="8" name="Rechteck 7"/>
          <p:cNvSpPr/>
          <p:nvPr/>
        </p:nvSpPr>
        <p:spPr bwMode="auto">
          <a:xfrm>
            <a:off x="1665308" y="5013326"/>
            <a:ext cx="3278564" cy="1079971"/>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endParaRPr lang="de-DE">
              <a:solidFill>
                <a:srgbClr val="FFFFFF"/>
              </a:solidFill>
              <a:latin typeface="Arial" panose="020B0604020202020204" pitchFamily="34" charset="0"/>
            </a:endParaRPr>
          </a:p>
        </p:txBody>
      </p:sp>
      <p:cxnSp>
        <p:nvCxnSpPr>
          <p:cNvPr id="5" name="Gerade Verbindung 4"/>
          <p:cNvCxnSpPr/>
          <p:nvPr/>
        </p:nvCxnSpPr>
        <p:spPr bwMode="auto">
          <a:xfrm flipH="1">
            <a:off x="3431704" y="2371751"/>
            <a:ext cx="4943238" cy="2641575"/>
          </a:xfrm>
          <a:prstGeom prst="line">
            <a:avLst/>
          </a:prstGeom>
          <a:solidFill>
            <a:schemeClr val="accent1"/>
          </a:solidFill>
          <a:ln w="9525" cap="flat" cmpd="sng" algn="ctr">
            <a:solidFill>
              <a:schemeClr val="tx1"/>
            </a:solidFill>
            <a:prstDash val="sysDot"/>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0114" name="Rectangle 2"/>
          <p:cNvSpPr>
            <a:spLocks noGrp="1" noChangeArrowheads="1"/>
          </p:cNvSpPr>
          <p:nvPr>
            <p:ph type="title"/>
          </p:nvPr>
        </p:nvSpPr>
        <p:spPr>
          <a:xfrm>
            <a:off x="1992313" y="115889"/>
            <a:ext cx="8229600" cy="630237"/>
          </a:xfrm>
        </p:spPr>
        <p:txBody>
          <a:bodyPr/>
          <a:lstStyle/>
          <a:p>
            <a:r>
              <a:rPr lang="de-DE" altLang="de-DE" sz="2400" dirty="0"/>
              <a:t>Die Rechtslage nach Inkrafttreten der VO am 25.5.2018</a:t>
            </a:r>
          </a:p>
        </p:txBody>
      </p:sp>
      <p:pic>
        <p:nvPicPr>
          <p:cNvPr id="90115" name="Picture 3" descr="eu"/>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1703820" y="799385"/>
            <a:ext cx="3057525" cy="28670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90117" name="Picture 5" descr="brdimage"/>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7510548" y="800894"/>
            <a:ext cx="1728788" cy="23764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6" name="Datumsplatzhalter 4"/>
          <p:cNvSpPr>
            <a:spLocks noGrp="1"/>
          </p:cNvSpPr>
          <p:nvPr>
            <p:ph type="dt" sz="half" idx="10"/>
          </p:nvPr>
        </p:nvSpPr>
        <p:spPr/>
        <p:txBody>
          <a:bodyPr/>
          <a:lstStyle/>
          <a:p>
            <a:pPr fontAlgn="base">
              <a:spcBef>
                <a:spcPct val="0"/>
              </a:spcBef>
              <a:spcAft>
                <a:spcPct val="0"/>
              </a:spcAft>
            </a:pPr>
            <a:fld id="{3B23F757-CDCF-4EEA-B15A-9C1ADF976EA6}" type="datetime1">
              <a:rPr lang="de-DE" altLang="de-DE" smtClean="0">
                <a:solidFill>
                  <a:srgbClr val="FFFFFF"/>
                </a:solidFill>
                <a:latin typeface="Arial" panose="020B0604020202020204" pitchFamily="34" charset="0"/>
              </a:rPr>
              <a:t>09.04.2018</a:t>
            </a:fld>
            <a:endParaRPr lang="de-DE" altLang="de-DE">
              <a:solidFill>
                <a:srgbClr val="FFFFFF"/>
              </a:solidFill>
              <a:latin typeface="Arial" panose="020B0604020202020204" pitchFamily="34" charset="0"/>
            </a:endParaRPr>
          </a:p>
        </p:txBody>
      </p:sp>
      <p:sp>
        <p:nvSpPr>
          <p:cNvPr id="17" name="Fußzeilenplatzhalter 5"/>
          <p:cNvSpPr>
            <a:spLocks noGrp="1"/>
          </p:cNvSpPr>
          <p:nvPr>
            <p:ph type="ftr" sz="quarter" idx="11"/>
          </p:nvPr>
        </p:nvSpPr>
        <p:spPr/>
        <p:txBody>
          <a:bodyPr/>
          <a:lstStyle/>
          <a:p>
            <a:pPr algn="ctr" fontAlgn="base">
              <a:spcBef>
                <a:spcPct val="0"/>
              </a:spcBef>
              <a:spcAft>
                <a:spcPct val="0"/>
              </a:spcAft>
            </a:pPr>
            <a:r>
              <a:rPr lang="de-DE" altLang="de-DE">
                <a:solidFill>
                  <a:srgbClr val="FFFFFF"/>
                </a:solidFill>
                <a:latin typeface="Arial" panose="020B0604020202020204" pitchFamily="34" charset="0"/>
              </a:rPr>
              <a:t>Update für betriebliche Datenschutzbeauftragte 2018</a:t>
            </a:r>
            <a:endParaRPr lang="de-DE" altLang="de-DE" dirty="0">
              <a:solidFill>
                <a:srgbClr val="FFFFFF"/>
              </a:solidFill>
              <a:latin typeface="Arial" panose="020B0604020202020204" pitchFamily="34" charset="0"/>
            </a:endParaRPr>
          </a:p>
        </p:txBody>
      </p:sp>
      <p:sp>
        <p:nvSpPr>
          <p:cNvPr id="18" name="Foliennummernplatzhalter 6"/>
          <p:cNvSpPr>
            <a:spLocks noGrp="1"/>
          </p:cNvSpPr>
          <p:nvPr>
            <p:ph type="sldNum" sz="quarter" idx="12"/>
          </p:nvPr>
        </p:nvSpPr>
        <p:spPr>
          <a:xfrm>
            <a:off x="8112224" y="6383461"/>
            <a:ext cx="2133600" cy="457200"/>
          </a:xfrm>
        </p:spPr>
        <p:txBody>
          <a:bodyPr/>
          <a:lstStyle/>
          <a:p>
            <a:pPr fontAlgn="base">
              <a:spcBef>
                <a:spcPct val="0"/>
              </a:spcBef>
              <a:spcAft>
                <a:spcPct val="0"/>
              </a:spcAft>
            </a:pPr>
            <a:fld id="{F78E228F-7D79-44FF-8C19-FDA5CC8F43C9}" type="slidenum">
              <a:rPr lang="de-DE" altLang="de-DE">
                <a:solidFill>
                  <a:srgbClr val="FFFFFF"/>
                </a:solidFill>
                <a:latin typeface="Arial" panose="020B0604020202020204" pitchFamily="34" charset="0"/>
              </a:rPr>
              <a:pPr fontAlgn="base">
                <a:spcBef>
                  <a:spcPct val="0"/>
                </a:spcBef>
                <a:spcAft>
                  <a:spcPct val="0"/>
                </a:spcAft>
              </a:pPr>
              <a:t>7</a:t>
            </a:fld>
            <a:endParaRPr lang="de-DE" altLang="de-DE">
              <a:solidFill>
                <a:srgbClr val="FFFFFF"/>
              </a:solidFill>
              <a:latin typeface="Arial" panose="020B0604020202020204" pitchFamily="34" charset="0"/>
            </a:endParaRPr>
          </a:p>
        </p:txBody>
      </p:sp>
      <p:sp>
        <p:nvSpPr>
          <p:cNvPr id="90120" name="Text Box 8"/>
          <p:cNvSpPr txBox="1">
            <a:spLocks noChangeArrowheads="1"/>
          </p:cNvSpPr>
          <p:nvPr/>
        </p:nvSpPr>
        <p:spPr bwMode="auto">
          <a:xfrm>
            <a:off x="4943871" y="3041620"/>
            <a:ext cx="2781463" cy="120032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fontAlgn="base">
              <a:spcBef>
                <a:spcPct val="0"/>
              </a:spcBef>
              <a:spcAft>
                <a:spcPct val="0"/>
              </a:spcAft>
            </a:pPr>
            <a:r>
              <a:rPr lang="de-DE" altLang="de-DE" dirty="0">
                <a:solidFill>
                  <a:srgbClr val="FFFFFF"/>
                </a:solidFill>
                <a:latin typeface="Arial" panose="020B0604020202020204" pitchFamily="34" charset="0"/>
              </a:rPr>
              <a:t>BDSG  und Länderdatenschutz-gesetze nur, soweit in der VO vorbehalten</a:t>
            </a:r>
          </a:p>
        </p:txBody>
      </p:sp>
      <p:sp>
        <p:nvSpPr>
          <p:cNvPr id="90121" name="Text Box 9"/>
          <p:cNvSpPr txBox="1">
            <a:spLocks noChangeArrowheads="1"/>
          </p:cNvSpPr>
          <p:nvPr/>
        </p:nvSpPr>
        <p:spPr bwMode="auto">
          <a:xfrm>
            <a:off x="1665308" y="5196682"/>
            <a:ext cx="313454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fontAlgn="base">
              <a:spcBef>
                <a:spcPct val="50000"/>
              </a:spcBef>
              <a:spcAft>
                <a:spcPct val="0"/>
              </a:spcAft>
            </a:pPr>
            <a:r>
              <a:rPr lang="de-DE" altLang="de-DE" b="1" dirty="0">
                <a:solidFill>
                  <a:srgbClr val="FFFFFF"/>
                </a:solidFill>
                <a:latin typeface="Arial" panose="020B0604020202020204" pitchFamily="34" charset="0"/>
              </a:rPr>
              <a:t>Behörden und  </a:t>
            </a:r>
            <a:br>
              <a:rPr lang="de-DE" altLang="de-DE" b="1" dirty="0">
                <a:solidFill>
                  <a:srgbClr val="FFFFFF"/>
                </a:solidFill>
                <a:latin typeface="Arial" panose="020B0604020202020204" pitchFamily="34" charset="0"/>
              </a:rPr>
            </a:br>
            <a:r>
              <a:rPr lang="de-DE" altLang="de-DE" b="1" dirty="0">
                <a:solidFill>
                  <a:srgbClr val="FFFFFF"/>
                </a:solidFill>
                <a:latin typeface="Arial" panose="020B0604020202020204" pitchFamily="34" charset="0"/>
              </a:rPr>
              <a:t>nicht-öffentliche Stellen </a:t>
            </a:r>
          </a:p>
        </p:txBody>
      </p:sp>
      <p:sp>
        <p:nvSpPr>
          <p:cNvPr id="90125" name="Line 13"/>
          <p:cNvSpPr>
            <a:spLocks noChangeShapeType="1"/>
          </p:cNvSpPr>
          <p:nvPr/>
        </p:nvSpPr>
        <p:spPr bwMode="auto">
          <a:xfrm flipH="1">
            <a:off x="8367950" y="2358471"/>
            <a:ext cx="6993" cy="26415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fontAlgn="base">
              <a:spcBef>
                <a:spcPct val="0"/>
              </a:spcBef>
              <a:spcAft>
                <a:spcPct val="0"/>
              </a:spcAft>
            </a:pPr>
            <a:endParaRPr lang="de-DE">
              <a:solidFill>
                <a:srgbClr val="FFFFFF"/>
              </a:solidFill>
              <a:latin typeface="Arial" panose="020B0604020202020204" pitchFamily="34" charset="0"/>
            </a:endParaRPr>
          </a:p>
        </p:txBody>
      </p:sp>
      <p:sp>
        <p:nvSpPr>
          <p:cNvPr id="90126" name="Text Box 14"/>
          <p:cNvSpPr txBox="1">
            <a:spLocks noChangeArrowheads="1"/>
          </p:cNvSpPr>
          <p:nvPr/>
        </p:nvSpPr>
        <p:spPr bwMode="auto">
          <a:xfrm>
            <a:off x="7725335" y="5153134"/>
            <a:ext cx="12239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de-DE" altLang="de-DE" b="1" dirty="0">
                <a:solidFill>
                  <a:srgbClr val="FFFFFF"/>
                </a:solidFill>
                <a:latin typeface="Arial" panose="020B0604020202020204" pitchFamily="34" charset="0"/>
              </a:rPr>
              <a:t>Kirchen</a:t>
            </a:r>
          </a:p>
        </p:txBody>
      </p:sp>
      <p:sp>
        <p:nvSpPr>
          <p:cNvPr id="90127" name="Text Box 15"/>
          <p:cNvSpPr txBox="1">
            <a:spLocks noChangeArrowheads="1"/>
          </p:cNvSpPr>
          <p:nvPr/>
        </p:nvSpPr>
        <p:spPr bwMode="auto">
          <a:xfrm>
            <a:off x="6899145" y="4221163"/>
            <a:ext cx="3240285" cy="646331"/>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fontAlgn="base">
              <a:spcBef>
                <a:spcPct val="0"/>
              </a:spcBef>
              <a:spcAft>
                <a:spcPct val="0"/>
              </a:spcAft>
            </a:pPr>
            <a:r>
              <a:rPr lang="de-DE" altLang="de-DE" dirty="0">
                <a:solidFill>
                  <a:srgbClr val="FFFFFF"/>
                </a:solidFill>
                <a:latin typeface="Arial" panose="020B0604020202020204" pitchFamily="34" charset="0"/>
              </a:rPr>
              <a:t>Art. 137  WRV, 140 GG in Verbindung mit Art. 91 EU-VO</a:t>
            </a:r>
          </a:p>
        </p:txBody>
      </p:sp>
      <p:cxnSp>
        <p:nvCxnSpPr>
          <p:cNvPr id="7" name="Gerade Verbindung 6"/>
          <p:cNvCxnSpPr>
            <a:cxnSpLocks/>
          </p:cNvCxnSpPr>
          <p:nvPr/>
        </p:nvCxnSpPr>
        <p:spPr bwMode="auto">
          <a:xfrm>
            <a:off x="2855640" y="3641784"/>
            <a:ext cx="0" cy="1371542"/>
          </a:xfrm>
          <a:prstGeom prst="line">
            <a:avLst/>
          </a:prstGeom>
          <a:solidFill>
            <a:schemeClr val="accent1"/>
          </a:solidFill>
          <a:ln w="762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0118" name="Text Box 6"/>
          <p:cNvSpPr txBox="1">
            <a:spLocks noChangeArrowheads="1"/>
          </p:cNvSpPr>
          <p:nvPr/>
        </p:nvSpPr>
        <p:spPr bwMode="auto">
          <a:xfrm>
            <a:off x="2239432" y="3818501"/>
            <a:ext cx="1727200" cy="36933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fontAlgn="base">
              <a:spcBef>
                <a:spcPct val="0"/>
              </a:spcBef>
              <a:spcAft>
                <a:spcPct val="0"/>
              </a:spcAft>
            </a:pPr>
            <a:r>
              <a:rPr lang="de-DE" altLang="de-DE" dirty="0">
                <a:solidFill>
                  <a:srgbClr val="FFFFFF"/>
                </a:solidFill>
                <a:latin typeface="Arial" panose="020B0604020202020204" pitchFamily="34" charset="0"/>
              </a:rPr>
              <a:t>Verordnung</a:t>
            </a:r>
          </a:p>
        </p:txBody>
      </p:sp>
    </p:spTree>
    <p:extLst>
      <p:ext uri="{BB962C8B-B14F-4D97-AF65-F5344CB8AC3E}">
        <p14:creationId xmlns:p14="http://schemas.microsoft.com/office/powerpoint/2010/main" val="2938497933"/>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a:extLst>
              <a:ext uri="{FF2B5EF4-FFF2-40B4-BE49-F238E27FC236}">
                <a16:creationId xmlns:a16="http://schemas.microsoft.com/office/drawing/2014/main" id="{0604AA95-81DF-4FDF-B5E4-5753C79C3065}"/>
              </a:ext>
            </a:extLst>
          </p:cNvPr>
          <p:cNvSpPr>
            <a:spLocks noGrp="1"/>
          </p:cNvSpPr>
          <p:nvPr>
            <p:ph type="title"/>
          </p:nvPr>
        </p:nvSpPr>
        <p:spPr/>
        <p:txBody>
          <a:bodyPr/>
          <a:lstStyle/>
          <a:p>
            <a:r>
              <a:rPr lang="de-DE" dirty="0"/>
              <a:t>Das bedeutet</a:t>
            </a:r>
          </a:p>
        </p:txBody>
      </p:sp>
      <p:sp>
        <p:nvSpPr>
          <p:cNvPr id="9" name="Inhaltsplatzhalter 8">
            <a:extLst>
              <a:ext uri="{FF2B5EF4-FFF2-40B4-BE49-F238E27FC236}">
                <a16:creationId xmlns:a16="http://schemas.microsoft.com/office/drawing/2014/main" id="{0BB7949C-7FEB-4254-A263-099D480AFEBC}"/>
              </a:ext>
            </a:extLst>
          </p:cNvPr>
          <p:cNvSpPr>
            <a:spLocks noGrp="1"/>
          </p:cNvSpPr>
          <p:nvPr>
            <p:ph idx="1"/>
          </p:nvPr>
        </p:nvSpPr>
        <p:spPr/>
        <p:txBody>
          <a:bodyPr/>
          <a:lstStyle/>
          <a:p>
            <a:r>
              <a:rPr lang="de-DE" dirty="0"/>
              <a:t>Im </a:t>
            </a:r>
            <a:r>
              <a:rPr lang="de-DE" u="sng" dirty="0"/>
              <a:t>staatlichen und im gewerblichen</a:t>
            </a:r>
            <a:r>
              <a:rPr lang="de-DE" dirty="0"/>
              <a:t> Bereich gilt ohne wirklich bedeutende Einschränkung die EU-DS-GVO.</a:t>
            </a:r>
          </a:p>
          <a:p>
            <a:r>
              <a:rPr lang="de-DE" dirty="0"/>
              <a:t>BDSG und Ländergesetze verlieren fast vollständig ihren Charakter als Datenschutzregeln. Ihre Bedeutung beschränkt sich überwiegend darauf, die in der VO vorbehaltenen Ausnahmen zu normieren.  </a:t>
            </a:r>
          </a:p>
          <a:p>
            <a:r>
              <a:rPr lang="de-DE" dirty="0"/>
              <a:t>Für die Religionsgemeinschaften wird die Selbstverwaltungshoheit gegenüber dem Staat – wie bisher schon in Deutschland mit Art. 137 WRV, Art. 140 GG – betoniert. </a:t>
            </a:r>
          </a:p>
          <a:p>
            <a:r>
              <a:rPr lang="de-DE" dirty="0"/>
              <a:t>Das gilt aber nur dort, wo die Voraussetzungen des Art. 91 EU-DS-GVO gegeben sind: </a:t>
            </a:r>
          </a:p>
        </p:txBody>
      </p:sp>
      <p:sp>
        <p:nvSpPr>
          <p:cNvPr id="5" name="Datumsplatzhalter 4">
            <a:extLst>
              <a:ext uri="{FF2B5EF4-FFF2-40B4-BE49-F238E27FC236}">
                <a16:creationId xmlns:a16="http://schemas.microsoft.com/office/drawing/2014/main" id="{82B070B8-1D77-4F8A-9D4C-219B4F464B6C}"/>
              </a:ext>
            </a:extLst>
          </p:cNvPr>
          <p:cNvSpPr>
            <a:spLocks noGrp="1"/>
          </p:cNvSpPr>
          <p:nvPr>
            <p:ph type="dt" sz="half" idx="10"/>
          </p:nvPr>
        </p:nvSpPr>
        <p:spPr/>
        <p:txBody>
          <a:bodyPr/>
          <a:lstStyle/>
          <a:p>
            <a:fld id="{F637A131-6484-4B7E-9370-143AE353DFB6}" type="datetime1">
              <a:rPr lang="de-DE" altLang="de-DE" smtClean="0"/>
              <a:t>09.04.2018</a:t>
            </a:fld>
            <a:endParaRPr lang="de-DE" altLang="de-DE"/>
          </a:p>
        </p:txBody>
      </p:sp>
      <p:sp>
        <p:nvSpPr>
          <p:cNvPr id="6" name="Fußzeilenplatzhalter 5">
            <a:extLst>
              <a:ext uri="{FF2B5EF4-FFF2-40B4-BE49-F238E27FC236}">
                <a16:creationId xmlns:a16="http://schemas.microsoft.com/office/drawing/2014/main" id="{9F1DAC0A-57A7-457A-A919-E20968C17188}"/>
              </a:ext>
            </a:extLst>
          </p:cNvPr>
          <p:cNvSpPr>
            <a:spLocks noGrp="1"/>
          </p:cNvSpPr>
          <p:nvPr>
            <p:ph type="ftr" sz="quarter" idx="11"/>
          </p:nvPr>
        </p:nvSpPr>
        <p:spPr/>
        <p:txBody>
          <a:bodyPr/>
          <a:lstStyle/>
          <a:p>
            <a:r>
              <a:rPr lang="de-DE" altLang="de-DE"/>
              <a:t>Update für betriebliche Datenschutzbeauftragte 2018</a:t>
            </a:r>
          </a:p>
        </p:txBody>
      </p:sp>
      <p:sp>
        <p:nvSpPr>
          <p:cNvPr id="7" name="Foliennummernplatzhalter 6">
            <a:extLst>
              <a:ext uri="{FF2B5EF4-FFF2-40B4-BE49-F238E27FC236}">
                <a16:creationId xmlns:a16="http://schemas.microsoft.com/office/drawing/2014/main" id="{DFA95470-77CA-4087-A08F-FE44712AEDB9}"/>
              </a:ext>
            </a:extLst>
          </p:cNvPr>
          <p:cNvSpPr>
            <a:spLocks noGrp="1"/>
          </p:cNvSpPr>
          <p:nvPr>
            <p:ph type="sldNum" sz="quarter" idx="12"/>
          </p:nvPr>
        </p:nvSpPr>
        <p:spPr/>
        <p:txBody>
          <a:bodyPr/>
          <a:lstStyle/>
          <a:p>
            <a:fld id="{C2EF4C5F-BCB8-4823-8FC4-452F1BA4E62C}" type="slidenum">
              <a:rPr lang="de-DE" altLang="de-DE" smtClean="0"/>
              <a:pPr/>
              <a:t>8</a:t>
            </a:fld>
            <a:endParaRPr lang="de-DE" altLang="de-DE"/>
          </a:p>
        </p:txBody>
      </p:sp>
    </p:spTree>
    <p:extLst>
      <p:ext uri="{BB962C8B-B14F-4D97-AF65-F5344CB8AC3E}">
        <p14:creationId xmlns:p14="http://schemas.microsoft.com/office/powerpoint/2010/main" val="409914339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A3F4D9-66C6-4DCD-AFF9-E9CFAE54811D}"/>
              </a:ext>
            </a:extLst>
          </p:cNvPr>
          <p:cNvSpPr>
            <a:spLocks noGrp="1"/>
          </p:cNvSpPr>
          <p:nvPr>
            <p:ph type="title"/>
          </p:nvPr>
        </p:nvSpPr>
        <p:spPr/>
        <p:txBody>
          <a:bodyPr/>
          <a:lstStyle/>
          <a:p>
            <a:r>
              <a:rPr lang="de-DE" sz="3600" i="1" dirty="0">
                <a:effectLst/>
              </a:rPr>
              <a:t>Bestehende Datenschutzvorschriften von Kirchen</a:t>
            </a:r>
            <a:br>
              <a:rPr lang="de-DE" sz="3600" i="1" dirty="0">
                <a:effectLst/>
              </a:rPr>
            </a:br>
            <a:r>
              <a:rPr lang="de-DE" sz="3600" i="1" dirty="0">
                <a:effectLst/>
              </a:rPr>
              <a:t>und religiösen Vereinigungen oder Gemeinschaften</a:t>
            </a:r>
            <a:endParaRPr lang="de-DE" sz="3600" dirty="0"/>
          </a:p>
        </p:txBody>
      </p:sp>
      <p:sp>
        <p:nvSpPr>
          <p:cNvPr id="3" name="Inhaltsplatzhalter 2">
            <a:extLst>
              <a:ext uri="{FF2B5EF4-FFF2-40B4-BE49-F238E27FC236}">
                <a16:creationId xmlns:a16="http://schemas.microsoft.com/office/drawing/2014/main" id="{A8A343D5-AA2D-4C97-865A-CB8765957104}"/>
              </a:ext>
            </a:extLst>
          </p:cNvPr>
          <p:cNvSpPr>
            <a:spLocks noGrp="1"/>
          </p:cNvSpPr>
          <p:nvPr>
            <p:ph idx="1"/>
          </p:nvPr>
        </p:nvSpPr>
        <p:spPr>
          <a:xfrm>
            <a:off x="624417" y="1565030"/>
            <a:ext cx="10972800" cy="4343401"/>
          </a:xfrm>
        </p:spPr>
        <p:txBody>
          <a:bodyPr/>
          <a:lstStyle/>
          <a:p>
            <a:pPr marL="0" indent="0">
              <a:buNone/>
            </a:pPr>
            <a:br>
              <a:rPr lang="de-DE" i="1" dirty="0">
                <a:effectLst/>
              </a:rPr>
            </a:br>
            <a:r>
              <a:rPr lang="de-DE" dirty="0">
                <a:effectLst/>
              </a:rPr>
              <a:t>(1) Wendet eine Kirche oder eine religiöse Vereinigung oder Gemeinschaft in einem Mitgliedstaat zum Zeitpunkt des Inkrafttretens dieser Verordnung umfassende Regeln zum Schutz natürlicher Personen bei der Verarbeitung an, so dürfen diese Regeln weiter angewandt werden, sofern sie mit dieser Verordnung in Einklang gebracht werden.</a:t>
            </a:r>
            <a:br>
              <a:rPr lang="de-DE" dirty="0">
                <a:effectLst/>
              </a:rPr>
            </a:br>
            <a:br>
              <a:rPr lang="de-DE" dirty="0">
                <a:effectLst/>
              </a:rPr>
            </a:br>
            <a:r>
              <a:rPr lang="de-DE" dirty="0">
                <a:effectLst/>
              </a:rPr>
              <a:t>(2) Kirchen und religiöse Vereinigungen oder Gemeinschaften, die gemäß Absatz 1 umfassende Datenschutzregeln anwenden, unterliegen der Aufsicht durch eine unabhängige Aufsichtsbehörde, die spezifischer Art sein kann, sofern sie die in Kapitel VI niedergelegten Bedingungen erfüllt.</a:t>
            </a:r>
            <a:r>
              <a:rPr lang="de-DE" dirty="0"/>
              <a:t> </a:t>
            </a:r>
            <a:br>
              <a:rPr lang="de-DE" dirty="0"/>
            </a:br>
            <a:endParaRPr lang="de-DE" dirty="0"/>
          </a:p>
        </p:txBody>
      </p:sp>
      <p:sp>
        <p:nvSpPr>
          <p:cNvPr id="4" name="Datumsplatzhalter 3">
            <a:extLst>
              <a:ext uri="{FF2B5EF4-FFF2-40B4-BE49-F238E27FC236}">
                <a16:creationId xmlns:a16="http://schemas.microsoft.com/office/drawing/2014/main" id="{7EABC442-4451-4D8D-A35D-35BC86EEBABC}"/>
              </a:ext>
            </a:extLst>
          </p:cNvPr>
          <p:cNvSpPr>
            <a:spLocks noGrp="1"/>
          </p:cNvSpPr>
          <p:nvPr>
            <p:ph type="dt" sz="half" idx="10"/>
          </p:nvPr>
        </p:nvSpPr>
        <p:spPr/>
        <p:txBody>
          <a:bodyPr/>
          <a:lstStyle/>
          <a:p>
            <a:fld id="{A4BB48BF-682C-49BA-BD92-1F38BADB3558}" type="datetime1">
              <a:rPr lang="de-DE" altLang="de-DE" smtClean="0"/>
              <a:t>09.04.2018</a:t>
            </a:fld>
            <a:endParaRPr lang="de-DE" altLang="de-DE"/>
          </a:p>
        </p:txBody>
      </p:sp>
      <p:sp>
        <p:nvSpPr>
          <p:cNvPr id="5" name="Fußzeilenplatzhalter 4">
            <a:extLst>
              <a:ext uri="{FF2B5EF4-FFF2-40B4-BE49-F238E27FC236}">
                <a16:creationId xmlns:a16="http://schemas.microsoft.com/office/drawing/2014/main" id="{77844E0B-CB94-48DD-B27B-D601EC56B8C1}"/>
              </a:ext>
            </a:extLst>
          </p:cNvPr>
          <p:cNvSpPr>
            <a:spLocks noGrp="1"/>
          </p:cNvSpPr>
          <p:nvPr>
            <p:ph type="ftr" sz="quarter" idx="11"/>
          </p:nvPr>
        </p:nvSpPr>
        <p:spPr/>
        <p:txBody>
          <a:bodyPr/>
          <a:lstStyle/>
          <a:p>
            <a:r>
              <a:rPr lang="de-DE" altLang="de-DE"/>
              <a:t>Update für betriebliche Datenschutzbeauftragte 2018</a:t>
            </a:r>
            <a:endParaRPr lang="de-DE" altLang="de-DE" dirty="0"/>
          </a:p>
        </p:txBody>
      </p:sp>
      <p:sp>
        <p:nvSpPr>
          <p:cNvPr id="6" name="Foliennummernplatzhalter 5">
            <a:extLst>
              <a:ext uri="{FF2B5EF4-FFF2-40B4-BE49-F238E27FC236}">
                <a16:creationId xmlns:a16="http://schemas.microsoft.com/office/drawing/2014/main" id="{5C74B7B8-E61C-40DE-9EB1-B11DE9BBD97E}"/>
              </a:ext>
            </a:extLst>
          </p:cNvPr>
          <p:cNvSpPr>
            <a:spLocks noGrp="1"/>
          </p:cNvSpPr>
          <p:nvPr>
            <p:ph type="sldNum" sz="quarter" idx="12"/>
          </p:nvPr>
        </p:nvSpPr>
        <p:spPr/>
        <p:txBody>
          <a:bodyPr/>
          <a:lstStyle/>
          <a:p>
            <a:fld id="{0BAC3468-2D2D-4FB1-8CF3-311084CCEAE1}" type="slidenum">
              <a:rPr lang="de-DE" altLang="de-DE" smtClean="0"/>
              <a:pPr/>
              <a:t>9</a:t>
            </a:fld>
            <a:endParaRPr lang="de-DE" altLang="de-DE" dirty="0"/>
          </a:p>
        </p:txBody>
      </p:sp>
    </p:spTree>
    <p:extLst>
      <p:ext uri="{BB962C8B-B14F-4D97-AF65-F5344CB8AC3E}">
        <p14:creationId xmlns:p14="http://schemas.microsoft.com/office/powerpoint/2010/main" val="1870891458"/>
      </p:ext>
    </p:extLst>
  </p:cSld>
  <p:clrMapOvr>
    <a:masterClrMapping/>
  </p:clrMapOvr>
  <p:transition/>
</p:sld>
</file>

<file path=ppt/theme/theme1.xml><?xml version="1.0" encoding="utf-8"?>
<a:theme xmlns:a="http://schemas.openxmlformats.org/drawingml/2006/main" name="Strahl">
  <a:themeElements>
    <a:clrScheme name="Strahl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Strah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de-DE" altLang="de-DE"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de-DE" altLang="de-DE"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Strahl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Strahl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Strahl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Strahl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Strahl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Strahl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Strahl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Strahl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Strahl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Jupp Standard">
  <a:themeElements>
    <a:clrScheme name="Strahl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Strah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de-DE" altLang="de-DE"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de-DE" altLang="de-DE"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Strahl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Strahl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Strahl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Strahl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Strahl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Strahl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Strahl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Strahl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Strahl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Jupp Standard" id="{1BFD7070-B97A-4C11-89C3-5F07819F6503}" vid="{8B70360D-DD78-49E4-8559-4F58EAFA9A84}"/>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4152</Words>
  <Application>Microsoft Office PowerPoint</Application>
  <PresentationFormat>Breitbild</PresentationFormat>
  <Paragraphs>480</Paragraphs>
  <Slides>48</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48</vt:i4>
      </vt:variant>
    </vt:vector>
  </HeadingPairs>
  <TitlesOfParts>
    <vt:vector size="54" baseType="lpstr">
      <vt:lpstr>Arial</vt:lpstr>
      <vt:lpstr>Calibri</vt:lpstr>
      <vt:lpstr>Times New Roman</vt:lpstr>
      <vt:lpstr>Wingdings</vt:lpstr>
      <vt:lpstr>Strahl</vt:lpstr>
      <vt:lpstr>Jupp Standard</vt:lpstr>
      <vt:lpstr>Fortbildung für betriebliche Datenschutzbeauftragte   Was ändert sich im kirchlichen Datenschutz am 25. Mai 2018?</vt:lpstr>
      <vt:lpstr>Inhaltsübersicht</vt:lpstr>
      <vt:lpstr>Teil 1 – Rechtsänderung: Die rechtlichen Datenschutzebenen bis 24. Mai 2018</vt:lpstr>
      <vt:lpstr>Wie sieht es bisher im  Datenschutz rechtlich aus?</vt:lpstr>
      <vt:lpstr>Europäische Union</vt:lpstr>
      <vt:lpstr>Warum EU-Datenschutz-Grundverordnung?</vt:lpstr>
      <vt:lpstr>Die Rechtslage nach Inkrafttreten der VO am 25.5.2018</vt:lpstr>
      <vt:lpstr>Das bedeutet</vt:lpstr>
      <vt:lpstr>Bestehende Datenschutzvorschriften von Kirchen und religiösen Vereinigungen oder Gemeinschaften</vt:lpstr>
      <vt:lpstr>…sofern sie mit dieser Verordnung  in Einklang gebracht werden.</vt:lpstr>
      <vt:lpstr>Die Entstehung des Kirchlichen Datenschutzgesetzes und der Kirchlichen Datenschutzregelung OG</vt:lpstr>
      <vt:lpstr>Eine summarische Beurteilung des KDG</vt:lpstr>
      <vt:lpstr>Teil 2.a - Das ist im KDG neu und wirklich von Bedeutung:</vt:lpstr>
      <vt:lpstr>Fall</vt:lpstr>
      <vt:lpstr>Erweiterte Informationspflichten</vt:lpstr>
      <vt:lpstr>Fall</vt:lpstr>
      <vt:lpstr>Recht auf (Löschung) Vergessenwerden</vt:lpstr>
      <vt:lpstr> Das Recht auf Datenübertragbarkeit</vt:lpstr>
      <vt:lpstr>Fall </vt:lpstr>
      <vt:lpstr> Profiling</vt:lpstr>
      <vt:lpstr>Fall</vt:lpstr>
      <vt:lpstr>Datenverkehr mit dem Ausland</vt:lpstr>
      <vt:lpstr>Fall</vt:lpstr>
      <vt:lpstr>Rechtsmeinungen zur Datenschutzaufsicht</vt:lpstr>
      <vt:lpstr>Die erweiterten Aufgaben der Datenschutzaufsicht</vt:lpstr>
      <vt:lpstr>Zusätzliche Aufgaben der Datenschutzaufsicht  § 44 Abs. 3 KDG</vt:lpstr>
      <vt:lpstr>Fall </vt:lpstr>
      <vt:lpstr>Meldung von Datenschutzverletzungen</vt:lpstr>
      <vt:lpstr>Schadensersatz und Verschulden nach BGB </vt:lpstr>
      <vt:lpstr>Wie ist die Regelung des KDG einzuordnen?</vt:lpstr>
      <vt:lpstr>Das Problem beim Schadensersatz</vt:lpstr>
      <vt:lpstr>Datenschutzverletzung: Feststellungswirkung</vt:lpstr>
      <vt:lpstr>Geldbußen: Grundsätzliches</vt:lpstr>
      <vt:lpstr>Adressat</vt:lpstr>
      <vt:lpstr>Verfahren vor Erlass eines Bußgeldbescheides</vt:lpstr>
      <vt:lpstr>Noch: Vernehmung des Betroffenen</vt:lpstr>
      <vt:lpstr>Das weitere Verfahren in Bußgeldsachen</vt:lpstr>
      <vt:lpstr>Fall </vt:lpstr>
      <vt:lpstr>Zulässigkeit und Begründetheit des Antrags</vt:lpstr>
      <vt:lpstr>Teil 2b – Wo finde ich meine alten Bekannten im KDG?</vt:lpstr>
      <vt:lpstr>Leitlinien der KDO, §§ 1, 2</vt:lpstr>
      <vt:lpstr>Wichtige lesenswerte Begriffsbestimmungen  in § 4 KDG</vt:lpstr>
      <vt:lpstr>Neue Vorschriften</vt:lpstr>
      <vt:lpstr>In neuen Vorschriften</vt:lpstr>
      <vt:lpstr>Vorschriften der KDO  Vorschriften der KDG</vt:lpstr>
      <vt:lpstr>Teil 3 – Einzelprobleme:   Bilder</vt:lpstr>
      <vt:lpstr>Teil 3 – Einzelprobleme:   noch Bilder</vt:lpstr>
      <vt:lpstr>Haftung von betrieblichen Datenschutzbeauftragten?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Fortbildung für betriebliche Datenschutzbeauftragte   Was ändert sich im kirchlichen Datenschutz am 25. Mai 2018?</dc:title>
  <dc:creator>Jupp Joachimski</dc:creator>
  <cp:lastModifiedBy>Jupp Joachimski</cp:lastModifiedBy>
  <cp:revision>142</cp:revision>
  <dcterms:created xsi:type="dcterms:W3CDTF">2017-12-27T16:58:54Z</dcterms:created>
  <dcterms:modified xsi:type="dcterms:W3CDTF">2018-04-09T15:41:07Z</dcterms:modified>
</cp:coreProperties>
</file>