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7562850"/>
  <p:notesSz cx="6858000" cy="9144000"/>
  <p:defaultTextStyle>
    <a:defPPr>
      <a:defRPr lang="de-DE"/>
    </a:defPPr>
    <a:lvl1pPr marL="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-1194" y="-54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2" cy="1621111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6187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6265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0793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73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7287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6406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5105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0041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032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433" y="301113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4433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511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8743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4" cy="4991131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34432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60604-C762-E14C-8FC9-BDF8BF6F4C83}" type="datetimeFigureOut">
              <a:rPr lang="de-DE" smtClean="0"/>
              <a:t>11.11.2017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6F2CC-4252-E441-A6D9-800378FE679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6502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21437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77" indent="-391077" algn="l" defTabSz="521437" rtl="0" eaLnBrk="1" latinLnBrk="0" hangingPunct="1">
        <a:spcBef>
          <a:spcPct val="20000"/>
        </a:spcBef>
        <a:buFont typeface="Arial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07 PGR Wahl\2018\ÖArbeit\Kandidatenaktion\Bewerbungsfotos\Vogt_Katharina_Portra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528" y="429544"/>
            <a:ext cx="5886735" cy="7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 6" descr="171102C_PGR_Bewerbungsvorlage_transparen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706400" cy="7568949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5563503" y="5353974"/>
            <a:ext cx="5000659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b="1" dirty="0" smtClean="0">
                <a:solidFill>
                  <a:schemeClr val="bg1"/>
                </a:solidFill>
                <a:latin typeface="Arial"/>
                <a:cs typeface="Arial"/>
              </a:rPr>
              <a:t>Katharina Vogt</a:t>
            </a:r>
            <a:endParaRPr lang="de-DE" sz="4800" b="1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r>
              <a:rPr lang="de-DE" sz="3800" dirty="0" smtClean="0">
                <a:solidFill>
                  <a:schemeClr val="bg1"/>
                </a:solidFill>
                <a:latin typeface="Arial"/>
                <a:cs typeface="Arial"/>
              </a:rPr>
              <a:t>Bankangestellte</a:t>
            </a:r>
            <a:endParaRPr lang="de-DE" sz="38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9526245"/>
      </p:ext>
    </p:extLst>
  </p:cSld>
  <p:clrMapOvr>
    <a:masterClrMapping/>
  </p:clrMapOvr>
</p:sld>
</file>

<file path=ppt/theme/theme1.xml><?xml version="1.0" encoding="utf-8"?>
<a:theme xmlns:a="http://schemas.openxmlformats.org/drawingml/2006/main" name="171102B_PGR_Bewerbungsvorlage_Kandidantenfot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171102B_PGR_Bewerbungsvorlage_Kandidantenfoto</Template>
  <TotalTime>0</TotalTime>
  <Words>3</Words>
  <Application>Microsoft Office PowerPoint</Application>
  <PresentationFormat>Benutzerdefiniert</PresentationFormat>
  <Paragraphs>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171102B_PGR_Bewerbungsvorlage_Kandidantenfoto</vt:lpstr>
      <vt:lpstr>PowerPoint-Präsentation</vt:lpstr>
    </vt:vector>
  </TitlesOfParts>
  <Company>Erzbischöfliches Ordinariat München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Schneider Martin</dc:creator>
  <cp:lastModifiedBy>Schneider Martin</cp:lastModifiedBy>
  <cp:revision>4</cp:revision>
  <dcterms:created xsi:type="dcterms:W3CDTF">2017-11-09T20:34:56Z</dcterms:created>
  <dcterms:modified xsi:type="dcterms:W3CDTF">2017-11-11T15:13:58Z</dcterms:modified>
</cp:coreProperties>
</file>