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360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973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375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2074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3997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66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642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81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612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303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34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0FB52-B2FD-4F5F-B0F9-6EE71D6367BA}" type="datetimeFigureOut">
              <a:rPr lang="es-EC" smtClean="0"/>
              <a:t>09/07/2013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7EF18-AB13-4444-8AE7-BF757C4E84BA}" type="slidenum">
              <a:rPr lang="es-EC" smtClean="0"/>
              <a:t>‹Nr.›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229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AKTIVITÄTEN DER KINDER</a:t>
            </a:r>
            <a:endParaRPr lang="es-EC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1014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161249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7097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64172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5116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8036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7340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5168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8295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93057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u="sng" dirty="0"/>
              <a:t>TREFFEN MIT DEM MÄDCHENHEIM VALLE FELIZ UND MIT DEN KINDERN DER FASCA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0049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371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1393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4519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6257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143934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9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6193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Bildschirmpräsentation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Tema de Office</vt:lpstr>
      <vt:lpstr>AKTIVITÄTEN DER KINDER</vt:lpstr>
      <vt:lpstr>TREFFEN MIT DEM MÄDCHENHEIM VALLE FELIZ UND MIT DEN KINDERN DER FASCA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AKTIVITÄTEN DER KINDER</dc:title>
  <dc:creator>Hp User</dc:creator>
  <cp:lastModifiedBy>Pietro Brenner</cp:lastModifiedBy>
  <cp:revision>3</cp:revision>
  <dcterms:created xsi:type="dcterms:W3CDTF">2013-07-06T21:13:20Z</dcterms:created>
  <dcterms:modified xsi:type="dcterms:W3CDTF">2013-07-09T19:32:34Z</dcterms:modified>
</cp:coreProperties>
</file>