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90" r:id="rId5"/>
    <p:sldId id="280" r:id="rId6"/>
    <p:sldId id="281" r:id="rId7"/>
    <p:sldId id="282" r:id="rId8"/>
    <p:sldId id="283" r:id="rId9"/>
    <p:sldId id="284" r:id="rId10"/>
    <p:sldId id="256" r:id="rId11"/>
    <p:sldId id="263" r:id="rId12"/>
    <p:sldId id="264" r:id="rId13"/>
    <p:sldId id="265" r:id="rId14"/>
    <p:sldId id="266" r:id="rId15"/>
    <p:sldId id="285" r:id="rId16"/>
    <p:sldId id="295" r:id="rId17"/>
    <p:sldId id="296" r:id="rId18"/>
    <p:sldId id="268" r:id="rId19"/>
    <p:sldId id="289" r:id="rId20"/>
    <p:sldId id="261" r:id="rId21"/>
    <p:sldId id="269" r:id="rId22"/>
    <p:sldId id="291" r:id="rId23"/>
    <p:sldId id="292" r:id="rId24"/>
    <p:sldId id="293" r:id="rId25"/>
    <p:sldId id="294" r:id="rId26"/>
    <p:sldId id="270" r:id="rId27"/>
    <p:sldId id="288" r:id="rId28"/>
    <p:sldId id="287" r:id="rId29"/>
    <p:sldId id="271" r:id="rId30"/>
    <p:sldId id="272" r:id="rId3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4660"/>
  </p:normalViewPr>
  <p:slideViewPr>
    <p:cSldViewPr showGuides="1">
      <p:cViewPr varScale="1">
        <p:scale>
          <a:sx n="27" d="100"/>
          <a:sy n="27" d="100"/>
        </p:scale>
        <p:origin x="-7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0659097"/>
      </p:ext>
    </p:extLst>
  </p:cSld>
  <p:clrMapOvr>
    <a:masterClrMapping/>
  </p:clrMapOvr>
  <p:transition spd="slow" advClick="0" advTm="1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4963702"/>
      </p:ext>
    </p:extLst>
  </p:cSld>
  <p:clrMapOvr>
    <a:masterClrMapping/>
  </p:clrMapOvr>
  <p:transition spd="slow" advClick="0" advTm="1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4857572"/>
      </p:ext>
    </p:extLst>
  </p:cSld>
  <p:clrMapOvr>
    <a:masterClrMapping/>
  </p:clrMapOvr>
  <p:transition spd="slow" advClick="0" advTm="1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6724005"/>
      </p:ext>
    </p:extLst>
  </p:cSld>
  <p:clrMapOvr>
    <a:masterClrMapping/>
  </p:clrMapOvr>
  <p:transition spd="slow" advClick="0" advTm="1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4970773"/>
      </p:ext>
    </p:extLst>
  </p:cSld>
  <p:clrMapOvr>
    <a:masterClrMapping/>
  </p:clrMapOvr>
  <p:transition spd="slow" advClick="0" advTm="1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9786572"/>
      </p:ext>
    </p:extLst>
  </p:cSld>
  <p:clrMapOvr>
    <a:masterClrMapping/>
  </p:clrMapOvr>
  <p:transition spd="slow" advClick="0" advTm="1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3250398"/>
      </p:ext>
    </p:extLst>
  </p:cSld>
  <p:clrMapOvr>
    <a:masterClrMapping/>
  </p:clrMapOvr>
  <p:transition spd="slow" advClick="0" advTm="1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9455424"/>
      </p:ext>
    </p:extLst>
  </p:cSld>
  <p:clrMapOvr>
    <a:masterClrMapping/>
  </p:clrMapOvr>
  <p:transition spd="slow" advClick="0" advTm="1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362077"/>
      </p:ext>
    </p:extLst>
  </p:cSld>
  <p:clrMapOvr>
    <a:masterClrMapping/>
  </p:clrMapOvr>
  <p:transition spd="slow" advClick="0" advTm="1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8514037"/>
      </p:ext>
    </p:extLst>
  </p:cSld>
  <p:clrMapOvr>
    <a:masterClrMapping/>
  </p:clrMapOvr>
  <p:transition spd="slow" advClick="0" advTm="1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1052604"/>
      </p:ext>
    </p:extLst>
  </p:cSld>
  <p:clrMapOvr>
    <a:masterClrMapping/>
  </p:clrMapOvr>
  <p:transition spd="slow" advClick="0" advTm="1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95715-B328-4854-B813-353D7B922346}" type="datetimeFigureOut">
              <a:rPr lang="es-EC" smtClean="0"/>
              <a:t>15/03/2013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83728-0DC5-4554-81BE-943D90B8BF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219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5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1026" name="Picture 2" descr="C:\Users\Pietro\Dropbox\CJH\Bilder\Baila_Ecuador_(im_Hintergrund_die_unfertige_Kathedral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336704" cy="47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683568" y="6165456"/>
            <a:ext cx="7390384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smtClean="0"/>
              <a:t>             „</a:t>
            </a:r>
            <a:r>
              <a:rPr lang="de-DE" sz="2000" b="1" dirty="0" err="1" smtClean="0"/>
              <a:t>Baila</a:t>
            </a:r>
            <a:r>
              <a:rPr lang="de-DE" sz="2000" b="1" dirty="0" smtClean="0"/>
              <a:t> Ecuador“ vor der neuen Kathedrale von St. Domingo</a:t>
            </a:r>
          </a:p>
        </p:txBody>
      </p:sp>
    </p:spTree>
    <p:extLst>
      <p:ext uri="{BB962C8B-B14F-4D97-AF65-F5344CB8AC3E}">
        <p14:creationId xmlns:p14="http://schemas.microsoft.com/office/powerpoint/2010/main" val="356896020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38" y="2276872"/>
            <a:ext cx="4224469" cy="3168352"/>
          </a:xfrm>
        </p:spPr>
      </p:pic>
      <p:pic>
        <p:nvPicPr>
          <p:cNvPr id="9" name="8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1"/>
            <a:ext cx="4228646" cy="3171485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Wasserspiele – immer ein Hit!</a:t>
            </a:r>
          </a:p>
        </p:txBody>
      </p:sp>
    </p:spTree>
    <p:extLst>
      <p:ext uri="{BB962C8B-B14F-4D97-AF65-F5344CB8AC3E}">
        <p14:creationId xmlns:p14="http://schemas.microsoft.com/office/powerpoint/2010/main" val="187135920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 b="7971"/>
          <a:stretch/>
        </p:blipFill>
        <p:spPr>
          <a:xfrm>
            <a:off x="323528" y="1772816"/>
            <a:ext cx="4620180" cy="3445955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99" y="1772817"/>
            <a:ext cx="4608512" cy="3456384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der Regenzeit –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Schlammschlacht auf der Wiese des CHJ</a:t>
            </a:r>
          </a:p>
        </p:txBody>
      </p:sp>
    </p:spTree>
    <p:extLst>
      <p:ext uri="{BB962C8B-B14F-4D97-AF65-F5344CB8AC3E}">
        <p14:creationId xmlns:p14="http://schemas.microsoft.com/office/powerpoint/2010/main" val="4060739342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5"/>
          <a:stretch/>
        </p:blipFill>
        <p:spPr>
          <a:xfrm>
            <a:off x="323528" y="1988840"/>
            <a:ext cx="4104456" cy="332236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8727" r="18327" b="414"/>
          <a:stretch/>
        </p:blipFill>
        <p:spPr>
          <a:xfrm>
            <a:off x="4644008" y="1988841"/>
            <a:ext cx="4280768" cy="3318726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Farbbeutel-Schlacht zu Fasching – Ein Riesenspaß!</a:t>
            </a:r>
          </a:p>
        </p:txBody>
      </p:sp>
    </p:spTree>
    <p:extLst>
      <p:ext uri="{BB962C8B-B14F-4D97-AF65-F5344CB8AC3E}">
        <p14:creationId xmlns:p14="http://schemas.microsoft.com/office/powerpoint/2010/main" val="328899416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9944" r="15388" b="-176"/>
          <a:stretch/>
        </p:blipFill>
        <p:spPr>
          <a:xfrm>
            <a:off x="4430750" y="2274849"/>
            <a:ext cx="4059045" cy="3248721"/>
          </a:xfrm>
        </p:spPr>
      </p:pic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4320480" cy="3240360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Kollektive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aschaktion nach der Farbbeutel-Schlacht</a:t>
            </a:r>
          </a:p>
        </p:txBody>
      </p:sp>
    </p:spTree>
    <p:extLst>
      <p:ext uri="{BB962C8B-B14F-4D97-AF65-F5344CB8AC3E}">
        <p14:creationId xmlns:p14="http://schemas.microsoft.com/office/powerpoint/2010/main" val="68006647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Nach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der Farbbeutel-Schlacht</a:t>
            </a:r>
            <a:endParaRPr lang="de-DE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28726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350536" cy="3353734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23373" y="5877272"/>
            <a:ext cx="8455106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Lagebesprechung                                  Wir haben einen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eguan gefangen!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4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10439" r="5582"/>
          <a:stretch/>
        </p:blipFill>
        <p:spPr>
          <a:xfrm>
            <a:off x="395536" y="1628799"/>
            <a:ext cx="3888432" cy="334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0171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s-EC" dirty="0" smtClean="0"/>
              <a:t>Volontariat im CHJ</a:t>
            </a:r>
            <a:endParaRPr lang="es-EC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Die Zimmer der freiwilligen Helfer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95" y="1124744"/>
            <a:ext cx="681675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2297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s-EC" dirty="0" smtClean="0"/>
              <a:t>Volontariat im CHJ</a:t>
            </a:r>
            <a:endParaRPr lang="es-EC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Badevergnügen mit den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eimkindern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/>
        </p:blipFill>
        <p:spPr>
          <a:xfrm>
            <a:off x="1043608" y="1124743"/>
            <a:ext cx="7056784" cy="49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90011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Ausflug Bosque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Ausflug in der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egenzeit – Die Wege werden zu Schlammrutschen</a:t>
            </a:r>
          </a:p>
        </p:txBody>
      </p:sp>
    </p:spTree>
    <p:extLst>
      <p:ext uri="{BB962C8B-B14F-4D97-AF65-F5344CB8AC3E}">
        <p14:creationId xmlns:p14="http://schemas.microsoft.com/office/powerpoint/2010/main" val="353713965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Ausflug Bosque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4189" r="5477" b="8927"/>
          <a:stretch/>
        </p:blipFill>
        <p:spPr>
          <a:xfrm>
            <a:off x="323528" y="1556792"/>
            <a:ext cx="5205728" cy="403244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4722" r="7047" b="3787"/>
          <a:stretch/>
        </p:blipFill>
        <p:spPr>
          <a:xfrm>
            <a:off x="5724128" y="1556792"/>
            <a:ext cx="3040626" cy="4032448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Ausflug in der Regenzeit – Durch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unwegsames Gelände</a:t>
            </a:r>
          </a:p>
        </p:txBody>
      </p:sp>
    </p:spTree>
    <p:extLst>
      <p:ext uri="{BB962C8B-B14F-4D97-AF65-F5344CB8AC3E}">
        <p14:creationId xmlns:p14="http://schemas.microsoft.com/office/powerpoint/2010/main" val="3983629946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1027" name="Picture 3" descr="C:\Users\Pietro\Dropbox\CJH\Bilder\auf_der_Canc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280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ietro\Dropbox\CJH\Bilder\im Stadtp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899592" y="5805264"/>
            <a:ext cx="7580162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smtClean="0"/>
              <a:t>      Auf dem Bolzplatz                                                             Der Ball-Artist</a:t>
            </a:r>
          </a:p>
        </p:txBody>
      </p:sp>
    </p:spTree>
    <p:extLst>
      <p:ext uri="{BB962C8B-B14F-4D97-AF65-F5344CB8AC3E}">
        <p14:creationId xmlns:p14="http://schemas.microsoft.com/office/powerpoint/2010/main" val="412092182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Ausflug Bosque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r="7317"/>
          <a:stretch/>
        </p:blipFill>
        <p:spPr>
          <a:xfrm>
            <a:off x="251520" y="2060847"/>
            <a:ext cx="4300654" cy="3189167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r="11136"/>
          <a:stretch/>
        </p:blipFill>
        <p:spPr>
          <a:xfrm>
            <a:off x="4716017" y="2060848"/>
            <a:ext cx="4121604" cy="3196302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Ausflug in der Regenzeit – Marsch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durch den Wald</a:t>
            </a:r>
          </a:p>
        </p:txBody>
      </p:sp>
    </p:spTree>
    <p:extLst>
      <p:ext uri="{BB962C8B-B14F-4D97-AF65-F5344CB8AC3E}">
        <p14:creationId xmlns:p14="http://schemas.microsoft.com/office/powerpoint/2010/main" val="3645696780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Ausflug Bosque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3746" r="2860" b="3290"/>
          <a:stretch/>
        </p:blipFill>
        <p:spPr>
          <a:xfrm>
            <a:off x="4644008" y="1700807"/>
            <a:ext cx="4176464" cy="3632861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176464" cy="3132348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Essen ist fertig! - Die langersehnte Verpflegung nach dem Fußmarsch.</a:t>
            </a:r>
          </a:p>
        </p:txBody>
      </p:sp>
    </p:spTree>
    <p:extLst>
      <p:ext uri="{BB962C8B-B14F-4D97-AF65-F5344CB8AC3E}">
        <p14:creationId xmlns:p14="http://schemas.microsoft.com/office/powerpoint/2010/main" val="1375701734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Ausflug Bosque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" t="4189" r="4741"/>
          <a:stretch/>
        </p:blipFill>
        <p:spPr>
          <a:xfrm>
            <a:off x="251520" y="1844824"/>
            <a:ext cx="4221795" cy="3168352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6152" r="2117"/>
          <a:stretch/>
        </p:blipFill>
        <p:spPr>
          <a:xfrm>
            <a:off x="4552174" y="1844824"/>
            <a:ext cx="4350170" cy="3168352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Die Kinder haben ein Gürteltier gefunden</a:t>
            </a:r>
          </a:p>
        </p:txBody>
      </p:sp>
    </p:spTree>
    <p:extLst>
      <p:ext uri="{BB962C8B-B14F-4D97-AF65-F5344CB8AC3E}">
        <p14:creationId xmlns:p14="http://schemas.microsoft.com/office/powerpoint/2010/main" val="549020651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Ausflug Bosque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7047" b="2637"/>
          <a:stretch/>
        </p:blipFill>
        <p:spPr>
          <a:xfrm>
            <a:off x="4932040" y="1484784"/>
            <a:ext cx="3479059" cy="4680520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14578"/>
          <a:stretch/>
        </p:blipFill>
        <p:spPr>
          <a:xfrm>
            <a:off x="683568" y="1484784"/>
            <a:ext cx="3927853" cy="4680520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Ausflug in der Regenzeit –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Nach erfolgreicher Jagd!</a:t>
            </a:r>
          </a:p>
        </p:txBody>
      </p:sp>
    </p:spTree>
    <p:extLst>
      <p:ext uri="{BB962C8B-B14F-4D97-AF65-F5344CB8AC3E}">
        <p14:creationId xmlns:p14="http://schemas.microsoft.com/office/powerpoint/2010/main" val="89962708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Ausflug Bosque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275" r="14574" b="4154"/>
          <a:stretch/>
        </p:blipFill>
        <p:spPr>
          <a:xfrm>
            <a:off x="251520" y="1700808"/>
            <a:ext cx="4080452" cy="3456384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/>
          <a:stretch/>
        </p:blipFill>
        <p:spPr>
          <a:xfrm>
            <a:off x="4539782" y="1700808"/>
            <a:ext cx="4365656" cy="3456384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Ausflug in der Regenzeit –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Das Essen ist gesichert</a:t>
            </a:r>
          </a:p>
        </p:txBody>
      </p:sp>
    </p:spTree>
    <p:extLst>
      <p:ext uri="{BB962C8B-B14F-4D97-AF65-F5344CB8AC3E}">
        <p14:creationId xmlns:p14="http://schemas.microsoft.com/office/powerpoint/2010/main" val="3623735169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Ausflug Bosque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7894"/>
          <a:stretch/>
        </p:blipFill>
        <p:spPr>
          <a:xfrm>
            <a:off x="539552" y="1556792"/>
            <a:ext cx="2952328" cy="4186651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4925"/>
          <a:stretch/>
        </p:blipFill>
        <p:spPr>
          <a:xfrm>
            <a:off x="3707904" y="1556791"/>
            <a:ext cx="5231268" cy="4191207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Ausflug in der Regenzeit –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Kinderbilder</a:t>
            </a:r>
          </a:p>
        </p:txBody>
      </p:sp>
    </p:spTree>
    <p:extLst>
      <p:ext uri="{BB962C8B-B14F-4D97-AF65-F5344CB8AC3E}">
        <p14:creationId xmlns:p14="http://schemas.microsoft.com/office/powerpoint/2010/main" val="1813893702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Bilder 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/>
          <a:stretch/>
        </p:blipFill>
        <p:spPr>
          <a:xfrm>
            <a:off x="251520" y="1772816"/>
            <a:ext cx="3960440" cy="3449774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4608512" cy="3456384"/>
          </a:xfr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Ein Ausflug - Rast am Fluss</a:t>
            </a:r>
          </a:p>
        </p:txBody>
      </p:sp>
    </p:spTree>
    <p:extLst>
      <p:ext uri="{BB962C8B-B14F-4D97-AF65-F5344CB8AC3E}">
        <p14:creationId xmlns:p14="http://schemas.microsoft.com/office/powerpoint/2010/main" val="3756049444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Ein Ausflug – Badespaß am Wasserfall </a:t>
            </a:r>
          </a:p>
        </p:txBody>
      </p:sp>
      <p:pic>
        <p:nvPicPr>
          <p:cNvPr id="9" name="7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r="8007"/>
          <a:stretch/>
        </p:blipFill>
        <p:spPr>
          <a:xfrm>
            <a:off x="323528" y="1628800"/>
            <a:ext cx="4464496" cy="3264039"/>
          </a:xfrm>
        </p:spPr>
      </p:pic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1"/>
            <a:ext cx="4371649" cy="3240359"/>
          </a:xfrm>
        </p:spPr>
      </p:pic>
    </p:spTree>
    <p:extLst>
      <p:ext uri="{BB962C8B-B14F-4D97-AF65-F5344CB8AC3E}">
        <p14:creationId xmlns:p14="http://schemas.microsoft.com/office/powerpoint/2010/main" val="2372940351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Bilder </a:t>
            </a:r>
            <a:r>
              <a:rPr lang="de-DE" dirty="0"/>
              <a:t>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Ein Ausflug – Badespaß am Wasserfall </a:t>
            </a:r>
          </a:p>
        </p:txBody>
      </p:sp>
    </p:spTree>
    <p:extLst>
      <p:ext uri="{BB962C8B-B14F-4D97-AF65-F5344CB8AC3E}">
        <p14:creationId xmlns:p14="http://schemas.microsoft.com/office/powerpoint/2010/main" val="176903244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Bilder 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Ein Ausflug – Badespaß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 Fluss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784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2050" name="Picture 2" descr="C:\Users\Pietro\Dropbox\CJH\Bilder\Waescher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78164"/>
            <a:ext cx="4282029" cy="32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ietro\Dropbox\CJH\Bilder\in_der_Kuec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267794" cy="32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971600" y="5374529"/>
            <a:ext cx="7868194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smtClean="0"/>
              <a:t>  Die Wäscherei                                              Das Mittagessen in der Küche </a:t>
            </a:r>
          </a:p>
        </p:txBody>
      </p:sp>
    </p:spTree>
    <p:extLst>
      <p:ext uri="{BB962C8B-B14F-4D97-AF65-F5344CB8AC3E}">
        <p14:creationId xmlns:p14="http://schemas.microsoft.com/office/powerpoint/2010/main" val="1498386804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Bilder vom </a:t>
            </a:r>
            <a:br>
              <a:rPr lang="de-DE" dirty="0"/>
            </a:br>
            <a:r>
              <a:rPr lang="de-DE" dirty="0"/>
              <a:t>Casa Hogar de Jesus</a:t>
            </a:r>
            <a:endParaRPr lang="es-EC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3220" b="15554"/>
          <a:stretch/>
        </p:blipFill>
        <p:spPr>
          <a:xfrm>
            <a:off x="4503220" y="1988840"/>
            <a:ext cx="4474114" cy="3024336"/>
          </a:xfrm>
        </p:spPr>
      </p:pic>
      <p:pic>
        <p:nvPicPr>
          <p:cNvPr id="10" name="9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038600" cy="3028950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737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Ein Ausflug – Badespaß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 Fluss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2425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996952" y="-2835696"/>
            <a:ext cx="2026568" cy="3096344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8384" y="6011974"/>
            <a:ext cx="913827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/>
              <a:t>Die Köchin – Hier wird anständig gekocht!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2201"/>
          <a:stretch/>
        </p:blipFill>
        <p:spPr>
          <a:xfrm>
            <a:off x="851359" y="1340768"/>
            <a:ext cx="7033009" cy="46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6894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3074" name="Picture 2" descr="C:\Users\Pietro\Dropbox\CJH\Bilder\Jhonny &amp; Rival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1816"/>
            <a:ext cx="3028069" cy="40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ietro\Dropbox\CJH\Bilder\Wasserschleppen_von_der_Zisterne_in_die_Haeuser_(Ismael_und_Sebastian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54" y="1556793"/>
            <a:ext cx="537642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611560" y="5604853"/>
            <a:ext cx="8520618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/>
              <a:t>Jhonny</a:t>
            </a:r>
            <a:r>
              <a:rPr lang="de-DE" sz="2000" b="1" dirty="0"/>
              <a:t> &amp; </a:t>
            </a:r>
            <a:r>
              <a:rPr lang="de-DE" sz="2000" b="1" dirty="0" err="1" smtClean="0"/>
              <a:t>Rivaldo</a:t>
            </a:r>
            <a:r>
              <a:rPr lang="de-DE" sz="2000" b="1" dirty="0" smtClean="0"/>
              <a:t>                                 Wasserschleppen von der Zisterne</a:t>
            </a:r>
          </a:p>
        </p:txBody>
      </p:sp>
    </p:spTree>
    <p:extLst>
      <p:ext uri="{BB962C8B-B14F-4D97-AF65-F5344CB8AC3E}">
        <p14:creationId xmlns:p14="http://schemas.microsoft.com/office/powerpoint/2010/main" val="2374359652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4098" name="Picture 2" descr="C:\Users\Pietro\Dropbox\CJH\Bilder\Weihnachtsf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2" y="2111172"/>
            <a:ext cx="4285571" cy="32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ietro\Dropbox\CJH\Bilder\Kampagne des guten Umgangs Miteinan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63" y="2111172"/>
            <a:ext cx="4289881" cy="321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-6092" y="5445224"/>
            <a:ext cx="913827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000" b="1" dirty="0" smtClean="0"/>
              <a:t>Weihnachts- und Faschingsfeier mit den Kindern</a:t>
            </a:r>
          </a:p>
        </p:txBody>
      </p:sp>
    </p:spTree>
    <p:extLst>
      <p:ext uri="{BB962C8B-B14F-4D97-AF65-F5344CB8AC3E}">
        <p14:creationId xmlns:p14="http://schemas.microsoft.com/office/powerpoint/2010/main" val="2119840888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6241014"/>
            <a:ext cx="8229600" cy="460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Fasching mit den Kindern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5123" name="Picture 3" descr="C:\Users\Pietro\Dropbox\CJH\Bilder\SAM_19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6120" r="13579" b="6773"/>
          <a:stretch/>
        </p:blipFill>
        <p:spPr bwMode="auto">
          <a:xfrm>
            <a:off x="1331640" y="1315016"/>
            <a:ext cx="6120679" cy="490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215261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0" b="52309"/>
          <a:stretch/>
        </p:blipFill>
        <p:spPr>
          <a:xfrm>
            <a:off x="1043608" y="1412776"/>
            <a:ext cx="7055062" cy="489654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6318521"/>
            <a:ext cx="8229600" cy="460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Bauarbeiten - Kinder auf dem Bagger</a:t>
            </a:r>
          </a:p>
        </p:txBody>
      </p:sp>
    </p:spTree>
    <p:extLst>
      <p:ext uri="{BB962C8B-B14F-4D97-AF65-F5344CB8AC3E}">
        <p14:creationId xmlns:p14="http://schemas.microsoft.com/office/powerpoint/2010/main" val="1222263703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59632" cy="1041802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323528" y="0"/>
            <a:ext cx="8352928" cy="134076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de-DE" sz="4000" dirty="0" smtClean="0"/>
              <a:t>Bilder </a:t>
            </a:r>
            <a:r>
              <a:rPr lang="de-DE" sz="4000" dirty="0"/>
              <a:t>vom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Casa Hogar de </a:t>
            </a:r>
            <a:r>
              <a:rPr lang="de-DE" sz="4000" dirty="0"/>
              <a:t>J</a:t>
            </a:r>
            <a:r>
              <a:rPr lang="de-DE" sz="4000" dirty="0" smtClean="0"/>
              <a:t>esus</a:t>
            </a:r>
            <a:endParaRPr lang="de-DE" sz="4000" dirty="0"/>
          </a:p>
        </p:txBody>
      </p:sp>
      <p:pic>
        <p:nvPicPr>
          <p:cNvPr id="5122" name="Picture 2" descr="C:\Users\Pietro\Dropbox\CJH\Bilder\Suedo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67544" y="623731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Die Gebäude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Casa Hogar de Jesus</a:t>
            </a:r>
          </a:p>
        </p:txBody>
      </p:sp>
    </p:spTree>
    <p:extLst>
      <p:ext uri="{BB962C8B-B14F-4D97-AF65-F5344CB8AC3E}">
        <p14:creationId xmlns:p14="http://schemas.microsoft.com/office/powerpoint/2010/main" val="3613301544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On-screen Show (4:3)</PresentationFormat>
  <Paragraphs>67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de Office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  <vt:lpstr>Volontariat im CHJ</vt:lpstr>
      <vt:lpstr>Volontariat im CHJ</vt:lpstr>
      <vt:lpstr>Ausflug Bosque</vt:lpstr>
      <vt:lpstr>Ausflug Bosque</vt:lpstr>
      <vt:lpstr>Ausflug Bosque</vt:lpstr>
      <vt:lpstr>Ausflug Bosque</vt:lpstr>
      <vt:lpstr>Ausflug Bosque</vt:lpstr>
      <vt:lpstr>Ausflug Bosque</vt:lpstr>
      <vt:lpstr>Ausflug Bosque</vt:lpstr>
      <vt:lpstr>Ausflug Bosque</vt:lpstr>
      <vt:lpstr>Bilder vom  Casa Hogar de Jesus</vt:lpstr>
      <vt:lpstr>Bilder vom  Casa Hogar de Jesus</vt:lpstr>
      <vt:lpstr>Bilder vom  Casa Hogar de Jesus</vt:lpstr>
      <vt:lpstr>Bilder vom  Casa Hogar de Jesus</vt:lpstr>
      <vt:lpstr>Bilder vom  Casa Hogar de Jesus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 Home</dc:creator>
  <cp:lastModifiedBy>brenner</cp:lastModifiedBy>
  <cp:revision>25</cp:revision>
  <dcterms:created xsi:type="dcterms:W3CDTF">2013-02-21T03:06:02Z</dcterms:created>
  <dcterms:modified xsi:type="dcterms:W3CDTF">2013-03-15T08:49:43Z</dcterms:modified>
</cp:coreProperties>
</file>